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164" r:id="rId5"/>
  </p:sldMasterIdLst>
  <p:notesMasterIdLst>
    <p:notesMasterId r:id="rId46"/>
  </p:notesMasterIdLst>
  <p:handoutMasterIdLst>
    <p:handoutMasterId r:id="rId47"/>
  </p:handoutMasterIdLst>
  <p:sldIdLst>
    <p:sldId id="327" r:id="rId6"/>
    <p:sldId id="330" r:id="rId7"/>
    <p:sldId id="331" r:id="rId8"/>
    <p:sldId id="332" r:id="rId9"/>
    <p:sldId id="262" r:id="rId10"/>
    <p:sldId id="334"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294" r:id="rId35"/>
    <p:sldId id="296" r:id="rId36"/>
    <p:sldId id="318" r:id="rId37"/>
    <p:sldId id="288" r:id="rId38"/>
    <p:sldId id="289" r:id="rId39"/>
    <p:sldId id="335" r:id="rId40"/>
    <p:sldId id="336" r:id="rId41"/>
    <p:sldId id="337"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3844" autoAdjust="0"/>
  </p:normalViewPr>
  <p:slideViewPr>
    <p:cSldViewPr snapToGrid="0" snapToObjects="1">
      <p:cViewPr varScale="1">
        <p:scale>
          <a:sx n="86" d="100"/>
          <a:sy n="86" d="100"/>
        </p:scale>
        <p:origin x="76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61CB9-9EC3-4BA3-8A2D-4E3BBB6E20B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AEB2AF1-F839-401A-A251-FCD6989FC022}">
      <dgm:prSet/>
      <dgm:spPr/>
      <dgm:t>
        <a:bodyPr/>
        <a:lstStyle/>
        <a:p>
          <a:r>
            <a:rPr lang="en-US" dirty="0"/>
            <a:t>Executive Summary</a:t>
          </a:r>
        </a:p>
      </dgm:t>
    </dgm:pt>
    <dgm:pt modelId="{F9BAEC6C-2466-4F29-8FF5-078D6C70E4C8}" type="parTrans" cxnId="{94B15790-3B45-4E32-9C8C-10CC89A83808}">
      <dgm:prSet/>
      <dgm:spPr/>
      <dgm:t>
        <a:bodyPr/>
        <a:lstStyle/>
        <a:p>
          <a:endParaRPr lang="en-US"/>
        </a:p>
      </dgm:t>
    </dgm:pt>
    <dgm:pt modelId="{9E040AF2-DC2D-4A22-A250-E7FDF199EFD1}" type="sibTrans" cxnId="{94B15790-3B45-4E32-9C8C-10CC89A83808}">
      <dgm:prSet/>
      <dgm:spPr/>
      <dgm:t>
        <a:bodyPr/>
        <a:lstStyle/>
        <a:p>
          <a:endParaRPr lang="en-US"/>
        </a:p>
      </dgm:t>
    </dgm:pt>
    <dgm:pt modelId="{F492D310-5B3D-40AE-8333-C1E1FCC88946}">
      <dgm:prSet/>
      <dgm:spPr/>
      <dgm:t>
        <a:bodyPr/>
        <a:lstStyle/>
        <a:p>
          <a:r>
            <a:rPr lang="en-US" dirty="0"/>
            <a:t>Introduction</a:t>
          </a:r>
        </a:p>
      </dgm:t>
    </dgm:pt>
    <dgm:pt modelId="{8C64BCF5-9506-4074-8A98-9DEFB6BA6102}" type="parTrans" cxnId="{4F5B2942-A0B1-40CF-BD21-452B4C12B5CD}">
      <dgm:prSet/>
      <dgm:spPr/>
      <dgm:t>
        <a:bodyPr/>
        <a:lstStyle/>
        <a:p>
          <a:endParaRPr lang="en-US"/>
        </a:p>
      </dgm:t>
    </dgm:pt>
    <dgm:pt modelId="{D9A0F4C5-DF19-457F-BDDE-FA2E33436204}" type="sibTrans" cxnId="{4F5B2942-A0B1-40CF-BD21-452B4C12B5CD}">
      <dgm:prSet/>
      <dgm:spPr/>
      <dgm:t>
        <a:bodyPr/>
        <a:lstStyle/>
        <a:p>
          <a:endParaRPr lang="en-US"/>
        </a:p>
      </dgm:t>
    </dgm:pt>
    <dgm:pt modelId="{5C0E9F95-E838-4C7D-9429-0508B32012B6}">
      <dgm:prSet/>
      <dgm:spPr/>
      <dgm:t>
        <a:bodyPr/>
        <a:lstStyle/>
        <a:p>
          <a:r>
            <a:rPr lang="en-US"/>
            <a:t>Methodology</a:t>
          </a:r>
        </a:p>
      </dgm:t>
    </dgm:pt>
    <dgm:pt modelId="{9AF4A168-407B-41E0-96C6-76CEA33BDB1C}" type="parTrans" cxnId="{F70CC688-E194-47B7-BDB1-53F2CF42DEF3}">
      <dgm:prSet/>
      <dgm:spPr/>
      <dgm:t>
        <a:bodyPr/>
        <a:lstStyle/>
        <a:p>
          <a:endParaRPr lang="en-US"/>
        </a:p>
      </dgm:t>
    </dgm:pt>
    <dgm:pt modelId="{7F6822B9-A145-4C4B-8A2B-BA9687AC5C6A}" type="sibTrans" cxnId="{F70CC688-E194-47B7-BDB1-53F2CF42DEF3}">
      <dgm:prSet/>
      <dgm:spPr/>
      <dgm:t>
        <a:bodyPr/>
        <a:lstStyle/>
        <a:p>
          <a:endParaRPr lang="en-US"/>
        </a:p>
      </dgm:t>
    </dgm:pt>
    <dgm:pt modelId="{19E5D133-6E58-4A24-8858-5C889EFFE849}">
      <dgm:prSet/>
      <dgm:spPr/>
      <dgm:t>
        <a:bodyPr/>
        <a:lstStyle/>
        <a:p>
          <a:r>
            <a:rPr lang="en-US"/>
            <a:t>Results</a:t>
          </a:r>
        </a:p>
      </dgm:t>
    </dgm:pt>
    <dgm:pt modelId="{E3674E7C-8E6E-404E-9009-4E6885E1DBED}" type="parTrans" cxnId="{4BCDFBBC-6FF4-43B7-85DD-1AC172DE52C3}">
      <dgm:prSet/>
      <dgm:spPr/>
      <dgm:t>
        <a:bodyPr/>
        <a:lstStyle/>
        <a:p>
          <a:endParaRPr lang="en-US"/>
        </a:p>
      </dgm:t>
    </dgm:pt>
    <dgm:pt modelId="{5A3F5D48-5DBF-4B13-A80A-A1FEA72020AB}" type="sibTrans" cxnId="{4BCDFBBC-6FF4-43B7-85DD-1AC172DE52C3}">
      <dgm:prSet/>
      <dgm:spPr/>
      <dgm:t>
        <a:bodyPr/>
        <a:lstStyle/>
        <a:p>
          <a:endParaRPr lang="en-US"/>
        </a:p>
      </dgm:t>
    </dgm:pt>
    <dgm:pt modelId="{6DFC4919-F79F-4A27-91CA-A312F66D01E1}">
      <dgm:prSet/>
      <dgm:spPr/>
      <dgm:t>
        <a:bodyPr/>
        <a:lstStyle/>
        <a:p>
          <a:r>
            <a:rPr lang="en-US"/>
            <a:t>Conclusion</a:t>
          </a:r>
        </a:p>
      </dgm:t>
    </dgm:pt>
    <dgm:pt modelId="{777E26F7-3A5C-4F06-8FBE-A6A77F0318CB}" type="parTrans" cxnId="{5ECCDF6E-B5C0-4553-8932-830770D56721}">
      <dgm:prSet/>
      <dgm:spPr/>
      <dgm:t>
        <a:bodyPr/>
        <a:lstStyle/>
        <a:p>
          <a:endParaRPr lang="en-US"/>
        </a:p>
      </dgm:t>
    </dgm:pt>
    <dgm:pt modelId="{587B14C8-D332-4CAF-9FBE-051C5FAA16B2}" type="sibTrans" cxnId="{5ECCDF6E-B5C0-4553-8932-830770D56721}">
      <dgm:prSet/>
      <dgm:spPr/>
      <dgm:t>
        <a:bodyPr/>
        <a:lstStyle/>
        <a:p>
          <a:endParaRPr lang="en-US"/>
        </a:p>
      </dgm:t>
    </dgm:pt>
    <dgm:pt modelId="{2A9A96FD-13C5-4CA9-874D-611531B7FCBD}">
      <dgm:prSet/>
      <dgm:spPr/>
      <dgm:t>
        <a:bodyPr/>
        <a:lstStyle/>
        <a:p>
          <a:r>
            <a:rPr lang="en-US"/>
            <a:t>Appendix</a:t>
          </a:r>
        </a:p>
      </dgm:t>
    </dgm:pt>
    <dgm:pt modelId="{D4C97912-7B17-4CE2-A2F1-80455E6E9760}" type="parTrans" cxnId="{08549046-5734-48F8-B88D-299E88695DA2}">
      <dgm:prSet/>
      <dgm:spPr/>
      <dgm:t>
        <a:bodyPr/>
        <a:lstStyle/>
        <a:p>
          <a:endParaRPr lang="en-US"/>
        </a:p>
      </dgm:t>
    </dgm:pt>
    <dgm:pt modelId="{D35FFB8F-3B04-4008-91DA-41CB7FC85B93}" type="sibTrans" cxnId="{08549046-5734-48F8-B88D-299E88695DA2}">
      <dgm:prSet/>
      <dgm:spPr/>
      <dgm:t>
        <a:bodyPr/>
        <a:lstStyle/>
        <a:p>
          <a:endParaRPr lang="en-US"/>
        </a:p>
      </dgm:t>
    </dgm:pt>
    <dgm:pt modelId="{39170893-A429-4BB3-B065-19E3C37CEA1A}" type="pres">
      <dgm:prSet presAssocID="{29961CB9-9EC3-4BA3-8A2D-4E3BBB6E20B7}" presName="vert0" presStyleCnt="0">
        <dgm:presLayoutVars>
          <dgm:dir/>
          <dgm:animOne val="branch"/>
          <dgm:animLvl val="lvl"/>
        </dgm:presLayoutVars>
      </dgm:prSet>
      <dgm:spPr/>
    </dgm:pt>
    <dgm:pt modelId="{FDC57419-BB42-429F-B274-7C22CE06D6BB}" type="pres">
      <dgm:prSet presAssocID="{8AEB2AF1-F839-401A-A251-FCD6989FC022}" presName="thickLine" presStyleLbl="alignNode1" presStyleIdx="0" presStyleCnt="6"/>
      <dgm:spPr/>
    </dgm:pt>
    <dgm:pt modelId="{8D3D452E-4C75-47E8-BC84-B07680038361}" type="pres">
      <dgm:prSet presAssocID="{8AEB2AF1-F839-401A-A251-FCD6989FC022}" presName="horz1" presStyleCnt="0"/>
      <dgm:spPr/>
    </dgm:pt>
    <dgm:pt modelId="{814232D0-B4D6-475A-88D8-3A6CCB11D5F3}" type="pres">
      <dgm:prSet presAssocID="{8AEB2AF1-F839-401A-A251-FCD6989FC022}" presName="tx1" presStyleLbl="revTx" presStyleIdx="0" presStyleCnt="6"/>
      <dgm:spPr/>
    </dgm:pt>
    <dgm:pt modelId="{9FA1B824-4C7E-4ADB-A66B-CA1E972292F8}" type="pres">
      <dgm:prSet presAssocID="{8AEB2AF1-F839-401A-A251-FCD6989FC022}" presName="vert1" presStyleCnt="0"/>
      <dgm:spPr/>
    </dgm:pt>
    <dgm:pt modelId="{13E0D4D8-14FA-469E-BCAB-EBFB727AF78D}" type="pres">
      <dgm:prSet presAssocID="{F492D310-5B3D-40AE-8333-C1E1FCC88946}" presName="thickLine" presStyleLbl="alignNode1" presStyleIdx="1" presStyleCnt="6"/>
      <dgm:spPr/>
    </dgm:pt>
    <dgm:pt modelId="{6C921110-AB28-4405-A302-FFEF874829E6}" type="pres">
      <dgm:prSet presAssocID="{F492D310-5B3D-40AE-8333-C1E1FCC88946}" presName="horz1" presStyleCnt="0"/>
      <dgm:spPr/>
    </dgm:pt>
    <dgm:pt modelId="{FE56A455-BA95-4301-8627-262282640C83}" type="pres">
      <dgm:prSet presAssocID="{F492D310-5B3D-40AE-8333-C1E1FCC88946}" presName="tx1" presStyleLbl="revTx" presStyleIdx="1" presStyleCnt="6"/>
      <dgm:spPr/>
    </dgm:pt>
    <dgm:pt modelId="{0D10D824-00E9-4B8D-ADAE-7DC25BEEDAC8}" type="pres">
      <dgm:prSet presAssocID="{F492D310-5B3D-40AE-8333-C1E1FCC88946}" presName="vert1" presStyleCnt="0"/>
      <dgm:spPr/>
    </dgm:pt>
    <dgm:pt modelId="{EA3E1A5F-8DFF-4E1A-B921-ECFD5251D906}" type="pres">
      <dgm:prSet presAssocID="{5C0E9F95-E838-4C7D-9429-0508B32012B6}" presName="thickLine" presStyleLbl="alignNode1" presStyleIdx="2" presStyleCnt="6"/>
      <dgm:spPr/>
    </dgm:pt>
    <dgm:pt modelId="{37CA003D-873E-47CE-BEE9-304D97E8C0FD}" type="pres">
      <dgm:prSet presAssocID="{5C0E9F95-E838-4C7D-9429-0508B32012B6}" presName="horz1" presStyleCnt="0"/>
      <dgm:spPr/>
    </dgm:pt>
    <dgm:pt modelId="{8E6EE54D-0909-4EA1-AC9F-FD36F1416231}" type="pres">
      <dgm:prSet presAssocID="{5C0E9F95-E838-4C7D-9429-0508B32012B6}" presName="tx1" presStyleLbl="revTx" presStyleIdx="2" presStyleCnt="6"/>
      <dgm:spPr/>
    </dgm:pt>
    <dgm:pt modelId="{B4E7904A-9358-447E-AF15-60168C495A40}" type="pres">
      <dgm:prSet presAssocID="{5C0E9F95-E838-4C7D-9429-0508B32012B6}" presName="vert1" presStyleCnt="0"/>
      <dgm:spPr/>
    </dgm:pt>
    <dgm:pt modelId="{884DC83C-60AE-4CD7-BA98-F1ECE9985709}" type="pres">
      <dgm:prSet presAssocID="{19E5D133-6E58-4A24-8858-5C889EFFE849}" presName="thickLine" presStyleLbl="alignNode1" presStyleIdx="3" presStyleCnt="6"/>
      <dgm:spPr/>
    </dgm:pt>
    <dgm:pt modelId="{0787C37A-D2F9-4414-9658-034A5F7F919C}" type="pres">
      <dgm:prSet presAssocID="{19E5D133-6E58-4A24-8858-5C889EFFE849}" presName="horz1" presStyleCnt="0"/>
      <dgm:spPr/>
    </dgm:pt>
    <dgm:pt modelId="{86E9BF49-A8B2-4F1F-9E48-44636815C5A8}" type="pres">
      <dgm:prSet presAssocID="{19E5D133-6E58-4A24-8858-5C889EFFE849}" presName="tx1" presStyleLbl="revTx" presStyleIdx="3" presStyleCnt="6"/>
      <dgm:spPr/>
    </dgm:pt>
    <dgm:pt modelId="{5A09847E-0E42-472D-917D-4D6BB91F8A2C}" type="pres">
      <dgm:prSet presAssocID="{19E5D133-6E58-4A24-8858-5C889EFFE849}" presName="vert1" presStyleCnt="0"/>
      <dgm:spPr/>
    </dgm:pt>
    <dgm:pt modelId="{0F121AA3-6445-4180-8F8B-54F1D0DC4FA7}" type="pres">
      <dgm:prSet presAssocID="{6DFC4919-F79F-4A27-91CA-A312F66D01E1}" presName="thickLine" presStyleLbl="alignNode1" presStyleIdx="4" presStyleCnt="6"/>
      <dgm:spPr/>
    </dgm:pt>
    <dgm:pt modelId="{8B52A972-AE0B-4F00-87EF-88FF3120F356}" type="pres">
      <dgm:prSet presAssocID="{6DFC4919-F79F-4A27-91CA-A312F66D01E1}" presName="horz1" presStyleCnt="0"/>
      <dgm:spPr/>
    </dgm:pt>
    <dgm:pt modelId="{C2066B5A-E073-4495-BDF7-6CD80A7BB8FB}" type="pres">
      <dgm:prSet presAssocID="{6DFC4919-F79F-4A27-91CA-A312F66D01E1}" presName="tx1" presStyleLbl="revTx" presStyleIdx="4" presStyleCnt="6"/>
      <dgm:spPr/>
    </dgm:pt>
    <dgm:pt modelId="{BFD84329-D7B4-4102-BCF5-9946ECEBADF8}" type="pres">
      <dgm:prSet presAssocID="{6DFC4919-F79F-4A27-91CA-A312F66D01E1}" presName="vert1" presStyleCnt="0"/>
      <dgm:spPr/>
    </dgm:pt>
    <dgm:pt modelId="{987207CE-CF8E-4F88-AA8F-C206F3E7D9DF}" type="pres">
      <dgm:prSet presAssocID="{2A9A96FD-13C5-4CA9-874D-611531B7FCBD}" presName="thickLine" presStyleLbl="alignNode1" presStyleIdx="5" presStyleCnt="6"/>
      <dgm:spPr/>
    </dgm:pt>
    <dgm:pt modelId="{C4813DC2-0CDF-47A0-89BC-75AF136A01DE}" type="pres">
      <dgm:prSet presAssocID="{2A9A96FD-13C5-4CA9-874D-611531B7FCBD}" presName="horz1" presStyleCnt="0"/>
      <dgm:spPr/>
    </dgm:pt>
    <dgm:pt modelId="{543BF1E0-EE7A-4322-8BFB-1D88E461A34A}" type="pres">
      <dgm:prSet presAssocID="{2A9A96FD-13C5-4CA9-874D-611531B7FCBD}" presName="tx1" presStyleLbl="revTx" presStyleIdx="5" presStyleCnt="6"/>
      <dgm:spPr/>
    </dgm:pt>
    <dgm:pt modelId="{2A9657D6-720D-44CF-A07C-BB21A285C0ED}" type="pres">
      <dgm:prSet presAssocID="{2A9A96FD-13C5-4CA9-874D-611531B7FCBD}" presName="vert1" presStyleCnt="0"/>
      <dgm:spPr/>
    </dgm:pt>
  </dgm:ptLst>
  <dgm:cxnLst>
    <dgm:cxn modelId="{1E24DF13-5EFE-47FF-BC91-678F93C7AF7B}" type="presOf" srcId="{5C0E9F95-E838-4C7D-9429-0508B32012B6}" destId="{8E6EE54D-0909-4EA1-AC9F-FD36F1416231}" srcOrd="0" destOrd="0" presId="urn:microsoft.com/office/officeart/2008/layout/LinedList"/>
    <dgm:cxn modelId="{2059D926-97ED-4343-89AC-E0D344EF18E3}" type="presOf" srcId="{19E5D133-6E58-4A24-8858-5C889EFFE849}" destId="{86E9BF49-A8B2-4F1F-9E48-44636815C5A8}" srcOrd="0" destOrd="0" presId="urn:microsoft.com/office/officeart/2008/layout/LinedList"/>
    <dgm:cxn modelId="{4F5B2942-A0B1-40CF-BD21-452B4C12B5CD}" srcId="{29961CB9-9EC3-4BA3-8A2D-4E3BBB6E20B7}" destId="{F492D310-5B3D-40AE-8333-C1E1FCC88946}" srcOrd="1" destOrd="0" parTransId="{8C64BCF5-9506-4074-8A98-9DEFB6BA6102}" sibTransId="{D9A0F4C5-DF19-457F-BDDE-FA2E33436204}"/>
    <dgm:cxn modelId="{03993863-3387-4B07-8940-7959CC16BFC8}" type="presOf" srcId="{F492D310-5B3D-40AE-8333-C1E1FCC88946}" destId="{FE56A455-BA95-4301-8627-262282640C83}" srcOrd="0" destOrd="0" presId="urn:microsoft.com/office/officeart/2008/layout/LinedList"/>
    <dgm:cxn modelId="{08549046-5734-48F8-B88D-299E88695DA2}" srcId="{29961CB9-9EC3-4BA3-8A2D-4E3BBB6E20B7}" destId="{2A9A96FD-13C5-4CA9-874D-611531B7FCBD}" srcOrd="5" destOrd="0" parTransId="{D4C97912-7B17-4CE2-A2F1-80455E6E9760}" sibTransId="{D35FFB8F-3B04-4008-91DA-41CB7FC85B93}"/>
    <dgm:cxn modelId="{5ECCDF6E-B5C0-4553-8932-830770D56721}" srcId="{29961CB9-9EC3-4BA3-8A2D-4E3BBB6E20B7}" destId="{6DFC4919-F79F-4A27-91CA-A312F66D01E1}" srcOrd="4" destOrd="0" parTransId="{777E26F7-3A5C-4F06-8FBE-A6A77F0318CB}" sibTransId="{587B14C8-D332-4CAF-9FBE-051C5FAA16B2}"/>
    <dgm:cxn modelId="{2EFFAA7E-6A3C-4B4A-8001-0EB1436F89E3}" type="presOf" srcId="{29961CB9-9EC3-4BA3-8A2D-4E3BBB6E20B7}" destId="{39170893-A429-4BB3-B065-19E3C37CEA1A}" srcOrd="0" destOrd="0" presId="urn:microsoft.com/office/officeart/2008/layout/LinedList"/>
    <dgm:cxn modelId="{F70CC688-E194-47B7-BDB1-53F2CF42DEF3}" srcId="{29961CB9-9EC3-4BA3-8A2D-4E3BBB6E20B7}" destId="{5C0E9F95-E838-4C7D-9429-0508B32012B6}" srcOrd="2" destOrd="0" parTransId="{9AF4A168-407B-41E0-96C6-76CEA33BDB1C}" sibTransId="{7F6822B9-A145-4C4B-8A2B-BA9687AC5C6A}"/>
    <dgm:cxn modelId="{94B15790-3B45-4E32-9C8C-10CC89A83808}" srcId="{29961CB9-9EC3-4BA3-8A2D-4E3BBB6E20B7}" destId="{8AEB2AF1-F839-401A-A251-FCD6989FC022}" srcOrd="0" destOrd="0" parTransId="{F9BAEC6C-2466-4F29-8FF5-078D6C70E4C8}" sibTransId="{9E040AF2-DC2D-4A22-A250-E7FDF199EFD1}"/>
    <dgm:cxn modelId="{4BCDFBBC-6FF4-43B7-85DD-1AC172DE52C3}" srcId="{29961CB9-9EC3-4BA3-8A2D-4E3BBB6E20B7}" destId="{19E5D133-6E58-4A24-8858-5C889EFFE849}" srcOrd="3" destOrd="0" parTransId="{E3674E7C-8E6E-404E-9009-4E6885E1DBED}" sibTransId="{5A3F5D48-5DBF-4B13-A80A-A1FEA72020AB}"/>
    <dgm:cxn modelId="{4EBEEFD6-A50F-4B81-B12E-929DAC43996D}" type="presOf" srcId="{2A9A96FD-13C5-4CA9-874D-611531B7FCBD}" destId="{543BF1E0-EE7A-4322-8BFB-1D88E461A34A}" srcOrd="0" destOrd="0" presId="urn:microsoft.com/office/officeart/2008/layout/LinedList"/>
    <dgm:cxn modelId="{2B7552E4-F8A0-4027-8D3B-921ECA9D1239}" type="presOf" srcId="{6DFC4919-F79F-4A27-91CA-A312F66D01E1}" destId="{C2066B5A-E073-4495-BDF7-6CD80A7BB8FB}" srcOrd="0" destOrd="0" presId="urn:microsoft.com/office/officeart/2008/layout/LinedList"/>
    <dgm:cxn modelId="{8973DFE9-B512-4140-AE19-E1C504A594E5}" type="presOf" srcId="{8AEB2AF1-F839-401A-A251-FCD6989FC022}" destId="{814232D0-B4D6-475A-88D8-3A6CCB11D5F3}" srcOrd="0" destOrd="0" presId="urn:microsoft.com/office/officeart/2008/layout/LinedList"/>
    <dgm:cxn modelId="{EBE79BC9-E8FB-4F86-BC2A-4A926B0592E2}" type="presParOf" srcId="{39170893-A429-4BB3-B065-19E3C37CEA1A}" destId="{FDC57419-BB42-429F-B274-7C22CE06D6BB}" srcOrd="0" destOrd="0" presId="urn:microsoft.com/office/officeart/2008/layout/LinedList"/>
    <dgm:cxn modelId="{6403644F-8563-40CA-A8C2-A1006178D91F}" type="presParOf" srcId="{39170893-A429-4BB3-B065-19E3C37CEA1A}" destId="{8D3D452E-4C75-47E8-BC84-B07680038361}" srcOrd="1" destOrd="0" presId="urn:microsoft.com/office/officeart/2008/layout/LinedList"/>
    <dgm:cxn modelId="{D1CF0A80-0178-4FF1-9035-9BD4E5E0F8ED}" type="presParOf" srcId="{8D3D452E-4C75-47E8-BC84-B07680038361}" destId="{814232D0-B4D6-475A-88D8-3A6CCB11D5F3}" srcOrd="0" destOrd="0" presId="urn:microsoft.com/office/officeart/2008/layout/LinedList"/>
    <dgm:cxn modelId="{3E2DCC45-6EB2-46FA-8D80-D45F2D5937FC}" type="presParOf" srcId="{8D3D452E-4C75-47E8-BC84-B07680038361}" destId="{9FA1B824-4C7E-4ADB-A66B-CA1E972292F8}" srcOrd="1" destOrd="0" presId="urn:microsoft.com/office/officeart/2008/layout/LinedList"/>
    <dgm:cxn modelId="{201F71DF-359F-44C2-A851-EBB4C9EA45AC}" type="presParOf" srcId="{39170893-A429-4BB3-B065-19E3C37CEA1A}" destId="{13E0D4D8-14FA-469E-BCAB-EBFB727AF78D}" srcOrd="2" destOrd="0" presId="urn:microsoft.com/office/officeart/2008/layout/LinedList"/>
    <dgm:cxn modelId="{479F2413-1BB6-432D-806C-954173859FD8}" type="presParOf" srcId="{39170893-A429-4BB3-B065-19E3C37CEA1A}" destId="{6C921110-AB28-4405-A302-FFEF874829E6}" srcOrd="3" destOrd="0" presId="urn:microsoft.com/office/officeart/2008/layout/LinedList"/>
    <dgm:cxn modelId="{5C924CAD-C9CB-4E32-8ABC-E98A0C90A1FA}" type="presParOf" srcId="{6C921110-AB28-4405-A302-FFEF874829E6}" destId="{FE56A455-BA95-4301-8627-262282640C83}" srcOrd="0" destOrd="0" presId="urn:microsoft.com/office/officeart/2008/layout/LinedList"/>
    <dgm:cxn modelId="{8C25E038-C0B8-43C9-92C8-9EA8737FBFAA}" type="presParOf" srcId="{6C921110-AB28-4405-A302-FFEF874829E6}" destId="{0D10D824-00E9-4B8D-ADAE-7DC25BEEDAC8}" srcOrd="1" destOrd="0" presId="urn:microsoft.com/office/officeart/2008/layout/LinedList"/>
    <dgm:cxn modelId="{C100E077-D486-4052-9C42-A0D8550FF3D0}" type="presParOf" srcId="{39170893-A429-4BB3-B065-19E3C37CEA1A}" destId="{EA3E1A5F-8DFF-4E1A-B921-ECFD5251D906}" srcOrd="4" destOrd="0" presId="urn:microsoft.com/office/officeart/2008/layout/LinedList"/>
    <dgm:cxn modelId="{67E97FD5-524B-4FE0-B1E7-FA0DCF6AD205}" type="presParOf" srcId="{39170893-A429-4BB3-B065-19E3C37CEA1A}" destId="{37CA003D-873E-47CE-BEE9-304D97E8C0FD}" srcOrd="5" destOrd="0" presId="urn:microsoft.com/office/officeart/2008/layout/LinedList"/>
    <dgm:cxn modelId="{5560186F-96E2-412B-BD43-FB7A2B41EEF7}" type="presParOf" srcId="{37CA003D-873E-47CE-BEE9-304D97E8C0FD}" destId="{8E6EE54D-0909-4EA1-AC9F-FD36F1416231}" srcOrd="0" destOrd="0" presId="urn:microsoft.com/office/officeart/2008/layout/LinedList"/>
    <dgm:cxn modelId="{D0BC44C5-F6C1-461C-9C09-EA604E65B37F}" type="presParOf" srcId="{37CA003D-873E-47CE-BEE9-304D97E8C0FD}" destId="{B4E7904A-9358-447E-AF15-60168C495A40}" srcOrd="1" destOrd="0" presId="urn:microsoft.com/office/officeart/2008/layout/LinedList"/>
    <dgm:cxn modelId="{20519306-BCBD-41B2-A328-766E3583FDF9}" type="presParOf" srcId="{39170893-A429-4BB3-B065-19E3C37CEA1A}" destId="{884DC83C-60AE-4CD7-BA98-F1ECE9985709}" srcOrd="6" destOrd="0" presId="urn:microsoft.com/office/officeart/2008/layout/LinedList"/>
    <dgm:cxn modelId="{BEC29266-0E2B-4F9B-BB41-8263924F0178}" type="presParOf" srcId="{39170893-A429-4BB3-B065-19E3C37CEA1A}" destId="{0787C37A-D2F9-4414-9658-034A5F7F919C}" srcOrd="7" destOrd="0" presId="urn:microsoft.com/office/officeart/2008/layout/LinedList"/>
    <dgm:cxn modelId="{274466AC-6C82-4284-B629-0FBE82FCB5D3}" type="presParOf" srcId="{0787C37A-D2F9-4414-9658-034A5F7F919C}" destId="{86E9BF49-A8B2-4F1F-9E48-44636815C5A8}" srcOrd="0" destOrd="0" presId="urn:microsoft.com/office/officeart/2008/layout/LinedList"/>
    <dgm:cxn modelId="{EF2DAB2E-A240-4DB0-A54E-4754DC43513B}" type="presParOf" srcId="{0787C37A-D2F9-4414-9658-034A5F7F919C}" destId="{5A09847E-0E42-472D-917D-4D6BB91F8A2C}" srcOrd="1" destOrd="0" presId="urn:microsoft.com/office/officeart/2008/layout/LinedList"/>
    <dgm:cxn modelId="{C6254739-E311-4EE8-BEDF-331FA97F77D2}" type="presParOf" srcId="{39170893-A429-4BB3-B065-19E3C37CEA1A}" destId="{0F121AA3-6445-4180-8F8B-54F1D0DC4FA7}" srcOrd="8" destOrd="0" presId="urn:microsoft.com/office/officeart/2008/layout/LinedList"/>
    <dgm:cxn modelId="{074C1F9E-33FF-4897-B77C-A2DDC91FF9F9}" type="presParOf" srcId="{39170893-A429-4BB3-B065-19E3C37CEA1A}" destId="{8B52A972-AE0B-4F00-87EF-88FF3120F356}" srcOrd="9" destOrd="0" presId="urn:microsoft.com/office/officeart/2008/layout/LinedList"/>
    <dgm:cxn modelId="{FFF9A2CB-0F06-4B70-9D19-C0DD13811C5F}" type="presParOf" srcId="{8B52A972-AE0B-4F00-87EF-88FF3120F356}" destId="{C2066B5A-E073-4495-BDF7-6CD80A7BB8FB}" srcOrd="0" destOrd="0" presId="urn:microsoft.com/office/officeart/2008/layout/LinedList"/>
    <dgm:cxn modelId="{A6E56F13-C2C0-4DB9-BB84-F83F01FDD73D}" type="presParOf" srcId="{8B52A972-AE0B-4F00-87EF-88FF3120F356}" destId="{BFD84329-D7B4-4102-BCF5-9946ECEBADF8}" srcOrd="1" destOrd="0" presId="urn:microsoft.com/office/officeart/2008/layout/LinedList"/>
    <dgm:cxn modelId="{CD886CDB-E8CF-4902-BB67-7D3CC3693830}" type="presParOf" srcId="{39170893-A429-4BB3-B065-19E3C37CEA1A}" destId="{987207CE-CF8E-4F88-AA8F-C206F3E7D9DF}" srcOrd="10" destOrd="0" presId="urn:microsoft.com/office/officeart/2008/layout/LinedList"/>
    <dgm:cxn modelId="{D8E136EF-2628-4683-8DDE-F06EAD395891}" type="presParOf" srcId="{39170893-A429-4BB3-B065-19E3C37CEA1A}" destId="{C4813DC2-0CDF-47A0-89BC-75AF136A01DE}" srcOrd="11" destOrd="0" presId="urn:microsoft.com/office/officeart/2008/layout/LinedList"/>
    <dgm:cxn modelId="{2165B68B-ED38-4297-8D4D-7E1FBA21E204}" type="presParOf" srcId="{C4813DC2-0CDF-47A0-89BC-75AF136A01DE}" destId="{543BF1E0-EE7A-4322-8BFB-1D88E461A34A}" srcOrd="0" destOrd="0" presId="urn:microsoft.com/office/officeart/2008/layout/LinedList"/>
    <dgm:cxn modelId="{7CAA21E9-BB8F-4962-AE4D-A5DEA5C4F56E}" type="presParOf" srcId="{C4813DC2-0CDF-47A0-89BC-75AF136A01DE}" destId="{2A9657D6-720D-44CF-A07C-BB21A285C0E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7D4C24-2725-45DC-A9BB-38C78E6CCF8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04DD5E1-01B6-4655-8B25-2F82AF4B78B0}">
      <dgm:prSet/>
      <dgm:spPr/>
      <dgm:t>
        <a:bodyPr/>
        <a:lstStyle/>
        <a:p>
          <a:r>
            <a:rPr lang="en-US" dirty="0"/>
            <a:t>1 ) Data collection methodology:</a:t>
          </a:r>
        </a:p>
      </dgm:t>
    </dgm:pt>
    <dgm:pt modelId="{94C0DBEF-7A3B-48AC-BD71-FB882084BDC4}" type="parTrans" cxnId="{9FA60525-6AD7-4633-B619-27C8D75C69F1}">
      <dgm:prSet/>
      <dgm:spPr/>
      <dgm:t>
        <a:bodyPr/>
        <a:lstStyle/>
        <a:p>
          <a:endParaRPr lang="en-US"/>
        </a:p>
      </dgm:t>
    </dgm:pt>
    <dgm:pt modelId="{A2158A60-8960-4DCF-BA2A-0FF95816A581}" type="sibTrans" cxnId="{9FA60525-6AD7-4633-B619-27C8D75C69F1}">
      <dgm:prSet/>
      <dgm:spPr/>
      <dgm:t>
        <a:bodyPr/>
        <a:lstStyle/>
        <a:p>
          <a:endParaRPr lang="en-US"/>
        </a:p>
      </dgm:t>
    </dgm:pt>
    <dgm:pt modelId="{52521E27-0602-4A3F-986C-F11B3518240F}">
      <dgm:prSet/>
      <dgm:spPr/>
      <dgm:t>
        <a:bodyPr/>
        <a:lstStyle/>
        <a:p>
          <a:r>
            <a:rPr lang="en-US" dirty="0"/>
            <a:t>Data was collected using SpaceX API , in addition to web scraping of available data on the net.</a:t>
          </a:r>
        </a:p>
      </dgm:t>
    </dgm:pt>
    <dgm:pt modelId="{785D470D-1D94-4129-9418-88E7A4B2B729}" type="parTrans" cxnId="{796DE1F0-E8F2-44FD-A94D-DCD513480060}">
      <dgm:prSet/>
      <dgm:spPr/>
      <dgm:t>
        <a:bodyPr/>
        <a:lstStyle/>
        <a:p>
          <a:endParaRPr lang="en-US"/>
        </a:p>
      </dgm:t>
    </dgm:pt>
    <dgm:pt modelId="{73196BFA-0563-42BA-93B8-58CEDB0EE58F}" type="sibTrans" cxnId="{796DE1F0-E8F2-44FD-A94D-DCD513480060}">
      <dgm:prSet/>
      <dgm:spPr/>
      <dgm:t>
        <a:bodyPr/>
        <a:lstStyle/>
        <a:p>
          <a:endParaRPr lang="en-US"/>
        </a:p>
      </dgm:t>
    </dgm:pt>
    <dgm:pt modelId="{BB9E438C-73D7-4DFE-BF8E-DAD087D71F6A}">
      <dgm:prSet/>
      <dgm:spPr/>
      <dgm:t>
        <a:bodyPr/>
        <a:lstStyle/>
        <a:p>
          <a:r>
            <a:rPr lang="en-US" dirty="0"/>
            <a:t>2) Data wrangling:</a:t>
          </a:r>
        </a:p>
      </dgm:t>
    </dgm:pt>
    <dgm:pt modelId="{C470E3B6-DC77-47BB-B04C-580D9393BF25}" type="parTrans" cxnId="{2E473528-3EAE-4F84-8F9A-8FC4477B9551}">
      <dgm:prSet/>
      <dgm:spPr/>
      <dgm:t>
        <a:bodyPr/>
        <a:lstStyle/>
        <a:p>
          <a:endParaRPr lang="en-US"/>
        </a:p>
      </dgm:t>
    </dgm:pt>
    <dgm:pt modelId="{E1E39E61-9B33-48FE-8A42-2F5366072453}" type="sibTrans" cxnId="{2E473528-3EAE-4F84-8F9A-8FC4477B9551}">
      <dgm:prSet/>
      <dgm:spPr/>
      <dgm:t>
        <a:bodyPr/>
        <a:lstStyle/>
        <a:p>
          <a:endParaRPr lang="en-US"/>
        </a:p>
      </dgm:t>
    </dgm:pt>
    <dgm:pt modelId="{8D5C3438-DA3E-4C52-8226-ECF9F86E4567}">
      <dgm:prSet/>
      <dgm:spPr/>
      <dgm:t>
        <a:bodyPr/>
        <a:lstStyle/>
        <a:p>
          <a:r>
            <a:rPr lang="en-US"/>
            <a:t>Collected data was cleaned using Pandas library where missing values were replaced by the averages, </a:t>
          </a:r>
        </a:p>
      </dgm:t>
    </dgm:pt>
    <dgm:pt modelId="{70521E92-D97D-46F3-A5AD-4DD9FF88B38C}" type="parTrans" cxnId="{CF3129CE-C284-433D-AAFC-4EB79633D67D}">
      <dgm:prSet/>
      <dgm:spPr/>
      <dgm:t>
        <a:bodyPr/>
        <a:lstStyle/>
        <a:p>
          <a:endParaRPr lang="en-US"/>
        </a:p>
      </dgm:t>
    </dgm:pt>
    <dgm:pt modelId="{44F5D42A-71A6-4793-85D4-ABEFA4FF7DAD}" type="sibTrans" cxnId="{CF3129CE-C284-433D-AAFC-4EB79633D67D}">
      <dgm:prSet/>
      <dgm:spPr/>
      <dgm:t>
        <a:bodyPr/>
        <a:lstStyle/>
        <a:p>
          <a:endParaRPr lang="en-US"/>
        </a:p>
      </dgm:t>
    </dgm:pt>
    <dgm:pt modelId="{2758FB74-73B7-474A-BE5A-9F47C626C6A3}">
      <dgm:prSet/>
      <dgm:spPr/>
      <dgm:t>
        <a:bodyPr/>
        <a:lstStyle/>
        <a:p>
          <a:r>
            <a:rPr lang="en-US" dirty="0"/>
            <a:t>3) Exploratory data analysis (EDA) :</a:t>
          </a:r>
        </a:p>
      </dgm:t>
    </dgm:pt>
    <dgm:pt modelId="{9644E01D-1599-4BBA-BA4A-58B27EF4F74D}" type="parTrans" cxnId="{A5403089-D675-4773-A1C5-ACF238EDA938}">
      <dgm:prSet/>
      <dgm:spPr/>
      <dgm:t>
        <a:bodyPr/>
        <a:lstStyle/>
        <a:p>
          <a:endParaRPr lang="en-US"/>
        </a:p>
      </dgm:t>
    </dgm:pt>
    <dgm:pt modelId="{CB623AE9-7CF0-4877-AD4E-9983C7EFA197}" type="sibTrans" cxnId="{A5403089-D675-4773-A1C5-ACF238EDA938}">
      <dgm:prSet/>
      <dgm:spPr/>
      <dgm:t>
        <a:bodyPr/>
        <a:lstStyle/>
        <a:p>
          <a:endParaRPr lang="en-US"/>
        </a:p>
      </dgm:t>
    </dgm:pt>
    <dgm:pt modelId="{B08CA80A-A7F1-482A-A15B-F96CDDC2DEDF}">
      <dgm:prSet/>
      <dgm:spPr/>
      <dgm:t>
        <a:bodyPr/>
        <a:lstStyle/>
        <a:p>
          <a:r>
            <a:rPr lang="en-US"/>
            <a:t>EDA performed on the collected data using Pandas and SQL to get insights on available data and its impact on successful landing of 1</a:t>
          </a:r>
          <a:r>
            <a:rPr lang="en-US" baseline="30000"/>
            <a:t>st</a:t>
          </a:r>
          <a:r>
            <a:rPr lang="en-US"/>
            <a:t> stage.</a:t>
          </a:r>
        </a:p>
      </dgm:t>
    </dgm:pt>
    <dgm:pt modelId="{F07B57F5-1253-443D-B359-E02B02843BA2}" type="parTrans" cxnId="{8B65BCE3-5E29-4F00-AC95-318EFCEE3E1E}">
      <dgm:prSet/>
      <dgm:spPr/>
      <dgm:t>
        <a:bodyPr/>
        <a:lstStyle/>
        <a:p>
          <a:endParaRPr lang="en-US"/>
        </a:p>
      </dgm:t>
    </dgm:pt>
    <dgm:pt modelId="{DFC24FBE-BE4A-4AC2-941E-9E9358BE4C6B}" type="sibTrans" cxnId="{8B65BCE3-5E29-4F00-AC95-318EFCEE3E1E}">
      <dgm:prSet/>
      <dgm:spPr/>
      <dgm:t>
        <a:bodyPr/>
        <a:lstStyle/>
        <a:p>
          <a:endParaRPr lang="en-US"/>
        </a:p>
      </dgm:t>
    </dgm:pt>
    <dgm:pt modelId="{80DC2F31-145F-41C6-B1CE-E94C0823CA05}" type="pres">
      <dgm:prSet presAssocID="{967D4C24-2725-45DC-A9BB-38C78E6CCF8D}" presName="linear" presStyleCnt="0">
        <dgm:presLayoutVars>
          <dgm:dir/>
          <dgm:animLvl val="lvl"/>
          <dgm:resizeHandles val="exact"/>
        </dgm:presLayoutVars>
      </dgm:prSet>
      <dgm:spPr/>
    </dgm:pt>
    <dgm:pt modelId="{AE3DE0F2-6089-4989-B547-79737D0D9E4C}" type="pres">
      <dgm:prSet presAssocID="{504DD5E1-01B6-4655-8B25-2F82AF4B78B0}" presName="parentLin" presStyleCnt="0"/>
      <dgm:spPr/>
    </dgm:pt>
    <dgm:pt modelId="{6AF00577-5C6B-411E-BFC2-EF57E5A1D56D}" type="pres">
      <dgm:prSet presAssocID="{504DD5E1-01B6-4655-8B25-2F82AF4B78B0}" presName="parentLeftMargin" presStyleLbl="node1" presStyleIdx="0" presStyleCnt="3"/>
      <dgm:spPr/>
    </dgm:pt>
    <dgm:pt modelId="{D96F9ED6-9441-4569-B491-A54B756AD76E}" type="pres">
      <dgm:prSet presAssocID="{504DD5E1-01B6-4655-8B25-2F82AF4B78B0}" presName="parentText" presStyleLbl="node1" presStyleIdx="0" presStyleCnt="3">
        <dgm:presLayoutVars>
          <dgm:chMax val="0"/>
          <dgm:bulletEnabled val="1"/>
        </dgm:presLayoutVars>
      </dgm:prSet>
      <dgm:spPr/>
    </dgm:pt>
    <dgm:pt modelId="{30E06590-E5C6-4C9C-994C-57F7EE3D8F25}" type="pres">
      <dgm:prSet presAssocID="{504DD5E1-01B6-4655-8B25-2F82AF4B78B0}" presName="negativeSpace" presStyleCnt="0"/>
      <dgm:spPr/>
    </dgm:pt>
    <dgm:pt modelId="{37980523-6927-4539-BB68-89E3CDE53CC1}" type="pres">
      <dgm:prSet presAssocID="{504DD5E1-01B6-4655-8B25-2F82AF4B78B0}" presName="childText" presStyleLbl="conFgAcc1" presStyleIdx="0" presStyleCnt="3">
        <dgm:presLayoutVars>
          <dgm:bulletEnabled val="1"/>
        </dgm:presLayoutVars>
      </dgm:prSet>
      <dgm:spPr/>
    </dgm:pt>
    <dgm:pt modelId="{062C750F-3536-4979-AA77-B02FD2B2403C}" type="pres">
      <dgm:prSet presAssocID="{A2158A60-8960-4DCF-BA2A-0FF95816A581}" presName="spaceBetweenRectangles" presStyleCnt="0"/>
      <dgm:spPr/>
    </dgm:pt>
    <dgm:pt modelId="{18CF7280-FC86-4CE9-A719-F7594FBBE12F}" type="pres">
      <dgm:prSet presAssocID="{BB9E438C-73D7-4DFE-BF8E-DAD087D71F6A}" presName="parentLin" presStyleCnt="0"/>
      <dgm:spPr/>
    </dgm:pt>
    <dgm:pt modelId="{88493DAA-8C4D-4DFA-938A-3D54E6ECA428}" type="pres">
      <dgm:prSet presAssocID="{BB9E438C-73D7-4DFE-BF8E-DAD087D71F6A}" presName="parentLeftMargin" presStyleLbl="node1" presStyleIdx="0" presStyleCnt="3"/>
      <dgm:spPr/>
    </dgm:pt>
    <dgm:pt modelId="{4327F7FA-DE52-498F-A0C4-8EC521E54839}" type="pres">
      <dgm:prSet presAssocID="{BB9E438C-73D7-4DFE-BF8E-DAD087D71F6A}" presName="parentText" presStyleLbl="node1" presStyleIdx="1" presStyleCnt="3">
        <dgm:presLayoutVars>
          <dgm:chMax val="0"/>
          <dgm:bulletEnabled val="1"/>
        </dgm:presLayoutVars>
      </dgm:prSet>
      <dgm:spPr/>
    </dgm:pt>
    <dgm:pt modelId="{6849B01E-E4F0-436E-A4CB-1A297EE77E22}" type="pres">
      <dgm:prSet presAssocID="{BB9E438C-73D7-4DFE-BF8E-DAD087D71F6A}" presName="negativeSpace" presStyleCnt="0"/>
      <dgm:spPr/>
    </dgm:pt>
    <dgm:pt modelId="{9078A63A-6F00-4DD2-998A-8F54DB6BC0C2}" type="pres">
      <dgm:prSet presAssocID="{BB9E438C-73D7-4DFE-BF8E-DAD087D71F6A}" presName="childText" presStyleLbl="conFgAcc1" presStyleIdx="1" presStyleCnt="3">
        <dgm:presLayoutVars>
          <dgm:bulletEnabled val="1"/>
        </dgm:presLayoutVars>
      </dgm:prSet>
      <dgm:spPr/>
    </dgm:pt>
    <dgm:pt modelId="{57A79E9D-68A5-4B90-933A-80D96A8DE976}" type="pres">
      <dgm:prSet presAssocID="{E1E39E61-9B33-48FE-8A42-2F5366072453}" presName="spaceBetweenRectangles" presStyleCnt="0"/>
      <dgm:spPr/>
    </dgm:pt>
    <dgm:pt modelId="{890E2B9F-3CF4-4FCF-8670-B81E70B67481}" type="pres">
      <dgm:prSet presAssocID="{2758FB74-73B7-474A-BE5A-9F47C626C6A3}" presName="parentLin" presStyleCnt="0"/>
      <dgm:spPr/>
    </dgm:pt>
    <dgm:pt modelId="{D4361B70-38D2-4DA6-A00E-B77DBC41F3C5}" type="pres">
      <dgm:prSet presAssocID="{2758FB74-73B7-474A-BE5A-9F47C626C6A3}" presName="parentLeftMargin" presStyleLbl="node1" presStyleIdx="1" presStyleCnt="3"/>
      <dgm:spPr/>
    </dgm:pt>
    <dgm:pt modelId="{58E578D6-6A37-4F6E-8D79-1AC648E78795}" type="pres">
      <dgm:prSet presAssocID="{2758FB74-73B7-474A-BE5A-9F47C626C6A3}" presName="parentText" presStyleLbl="node1" presStyleIdx="2" presStyleCnt="3">
        <dgm:presLayoutVars>
          <dgm:chMax val="0"/>
          <dgm:bulletEnabled val="1"/>
        </dgm:presLayoutVars>
      </dgm:prSet>
      <dgm:spPr/>
    </dgm:pt>
    <dgm:pt modelId="{1F9D0E73-E0FB-417F-BBA2-743263F0B76B}" type="pres">
      <dgm:prSet presAssocID="{2758FB74-73B7-474A-BE5A-9F47C626C6A3}" presName="negativeSpace" presStyleCnt="0"/>
      <dgm:spPr/>
    </dgm:pt>
    <dgm:pt modelId="{17F81EB7-8445-4D28-BD52-842AE38956B1}" type="pres">
      <dgm:prSet presAssocID="{2758FB74-73B7-474A-BE5A-9F47C626C6A3}" presName="childText" presStyleLbl="conFgAcc1" presStyleIdx="2" presStyleCnt="3">
        <dgm:presLayoutVars>
          <dgm:bulletEnabled val="1"/>
        </dgm:presLayoutVars>
      </dgm:prSet>
      <dgm:spPr/>
    </dgm:pt>
  </dgm:ptLst>
  <dgm:cxnLst>
    <dgm:cxn modelId="{00532824-6F7B-4243-9AA5-9B97DE127FD3}" type="presOf" srcId="{BB9E438C-73D7-4DFE-BF8E-DAD087D71F6A}" destId="{4327F7FA-DE52-498F-A0C4-8EC521E54839}" srcOrd="1" destOrd="0" presId="urn:microsoft.com/office/officeart/2005/8/layout/list1"/>
    <dgm:cxn modelId="{9FA60525-6AD7-4633-B619-27C8D75C69F1}" srcId="{967D4C24-2725-45DC-A9BB-38C78E6CCF8D}" destId="{504DD5E1-01B6-4655-8B25-2F82AF4B78B0}" srcOrd="0" destOrd="0" parTransId="{94C0DBEF-7A3B-48AC-BD71-FB882084BDC4}" sibTransId="{A2158A60-8960-4DCF-BA2A-0FF95816A581}"/>
    <dgm:cxn modelId="{FB47B727-6C7C-401D-BBBD-5086020E8A64}" type="presOf" srcId="{52521E27-0602-4A3F-986C-F11B3518240F}" destId="{37980523-6927-4539-BB68-89E3CDE53CC1}" srcOrd="0" destOrd="0" presId="urn:microsoft.com/office/officeart/2005/8/layout/list1"/>
    <dgm:cxn modelId="{2E473528-3EAE-4F84-8F9A-8FC4477B9551}" srcId="{967D4C24-2725-45DC-A9BB-38C78E6CCF8D}" destId="{BB9E438C-73D7-4DFE-BF8E-DAD087D71F6A}" srcOrd="1" destOrd="0" parTransId="{C470E3B6-DC77-47BB-B04C-580D9393BF25}" sibTransId="{E1E39E61-9B33-48FE-8A42-2F5366072453}"/>
    <dgm:cxn modelId="{C2B69C28-A68F-4A4C-A3D8-95FC669B3E86}" type="presOf" srcId="{504DD5E1-01B6-4655-8B25-2F82AF4B78B0}" destId="{D96F9ED6-9441-4569-B491-A54B756AD76E}" srcOrd="1" destOrd="0" presId="urn:microsoft.com/office/officeart/2005/8/layout/list1"/>
    <dgm:cxn modelId="{D6E38A3F-56BF-4CB4-A562-1561F0B44516}" type="presOf" srcId="{B08CA80A-A7F1-482A-A15B-F96CDDC2DEDF}" destId="{17F81EB7-8445-4D28-BD52-842AE38956B1}" srcOrd="0" destOrd="0" presId="urn:microsoft.com/office/officeart/2005/8/layout/list1"/>
    <dgm:cxn modelId="{4A85B24A-B050-422B-819B-89EF6699666A}" type="presOf" srcId="{2758FB74-73B7-474A-BE5A-9F47C626C6A3}" destId="{D4361B70-38D2-4DA6-A00E-B77DBC41F3C5}" srcOrd="0" destOrd="0" presId="urn:microsoft.com/office/officeart/2005/8/layout/list1"/>
    <dgm:cxn modelId="{277B8C52-84E8-4FE3-AEB8-FDD4BBE7DDE2}" type="presOf" srcId="{8D5C3438-DA3E-4C52-8226-ECF9F86E4567}" destId="{9078A63A-6F00-4DD2-998A-8F54DB6BC0C2}" srcOrd="0" destOrd="0" presId="urn:microsoft.com/office/officeart/2005/8/layout/list1"/>
    <dgm:cxn modelId="{5460BC54-7A80-47DE-AFA6-0495E0CBFBFC}" type="presOf" srcId="{967D4C24-2725-45DC-A9BB-38C78E6CCF8D}" destId="{80DC2F31-145F-41C6-B1CE-E94C0823CA05}" srcOrd="0" destOrd="0" presId="urn:microsoft.com/office/officeart/2005/8/layout/list1"/>
    <dgm:cxn modelId="{8B288756-11CE-4403-A3F2-2D8E39CFABFB}" type="presOf" srcId="{BB9E438C-73D7-4DFE-BF8E-DAD087D71F6A}" destId="{88493DAA-8C4D-4DFA-938A-3D54E6ECA428}" srcOrd="0" destOrd="0" presId="urn:microsoft.com/office/officeart/2005/8/layout/list1"/>
    <dgm:cxn modelId="{A5403089-D675-4773-A1C5-ACF238EDA938}" srcId="{967D4C24-2725-45DC-A9BB-38C78E6CCF8D}" destId="{2758FB74-73B7-474A-BE5A-9F47C626C6A3}" srcOrd="2" destOrd="0" parTransId="{9644E01D-1599-4BBA-BA4A-58B27EF4F74D}" sibTransId="{CB623AE9-7CF0-4877-AD4E-9983C7EFA197}"/>
    <dgm:cxn modelId="{CF3129CE-C284-433D-AAFC-4EB79633D67D}" srcId="{BB9E438C-73D7-4DFE-BF8E-DAD087D71F6A}" destId="{8D5C3438-DA3E-4C52-8226-ECF9F86E4567}" srcOrd="0" destOrd="0" parTransId="{70521E92-D97D-46F3-A5AD-4DD9FF88B38C}" sibTransId="{44F5D42A-71A6-4793-85D4-ABEFA4FF7DAD}"/>
    <dgm:cxn modelId="{8B65BCE3-5E29-4F00-AC95-318EFCEE3E1E}" srcId="{2758FB74-73B7-474A-BE5A-9F47C626C6A3}" destId="{B08CA80A-A7F1-482A-A15B-F96CDDC2DEDF}" srcOrd="0" destOrd="0" parTransId="{F07B57F5-1253-443D-B359-E02B02843BA2}" sibTransId="{DFC24FBE-BE4A-4AC2-941E-9E9358BE4C6B}"/>
    <dgm:cxn modelId="{796DE1F0-E8F2-44FD-A94D-DCD513480060}" srcId="{504DD5E1-01B6-4655-8B25-2F82AF4B78B0}" destId="{52521E27-0602-4A3F-986C-F11B3518240F}" srcOrd="0" destOrd="0" parTransId="{785D470D-1D94-4129-9418-88E7A4B2B729}" sibTransId="{73196BFA-0563-42BA-93B8-58CEDB0EE58F}"/>
    <dgm:cxn modelId="{E85E81F6-CA14-4B72-B804-15821E7CB656}" type="presOf" srcId="{2758FB74-73B7-474A-BE5A-9F47C626C6A3}" destId="{58E578D6-6A37-4F6E-8D79-1AC648E78795}" srcOrd="1" destOrd="0" presId="urn:microsoft.com/office/officeart/2005/8/layout/list1"/>
    <dgm:cxn modelId="{DAAB67F7-E008-4EB5-B382-37549F2D8F3E}" type="presOf" srcId="{504DD5E1-01B6-4655-8B25-2F82AF4B78B0}" destId="{6AF00577-5C6B-411E-BFC2-EF57E5A1D56D}" srcOrd="0" destOrd="0" presId="urn:microsoft.com/office/officeart/2005/8/layout/list1"/>
    <dgm:cxn modelId="{3B2EEE0F-52FC-42BF-AB1B-7FD3082AE4A4}" type="presParOf" srcId="{80DC2F31-145F-41C6-B1CE-E94C0823CA05}" destId="{AE3DE0F2-6089-4989-B547-79737D0D9E4C}" srcOrd="0" destOrd="0" presId="urn:microsoft.com/office/officeart/2005/8/layout/list1"/>
    <dgm:cxn modelId="{6D39C6F0-2677-49E3-9D84-D222EAA88262}" type="presParOf" srcId="{AE3DE0F2-6089-4989-B547-79737D0D9E4C}" destId="{6AF00577-5C6B-411E-BFC2-EF57E5A1D56D}" srcOrd="0" destOrd="0" presId="urn:microsoft.com/office/officeart/2005/8/layout/list1"/>
    <dgm:cxn modelId="{DF6F2700-065C-42AE-9E09-1547C0B7228F}" type="presParOf" srcId="{AE3DE0F2-6089-4989-B547-79737D0D9E4C}" destId="{D96F9ED6-9441-4569-B491-A54B756AD76E}" srcOrd="1" destOrd="0" presId="urn:microsoft.com/office/officeart/2005/8/layout/list1"/>
    <dgm:cxn modelId="{A182B9D7-D5EA-4885-A4C2-ED4647A1F281}" type="presParOf" srcId="{80DC2F31-145F-41C6-B1CE-E94C0823CA05}" destId="{30E06590-E5C6-4C9C-994C-57F7EE3D8F25}" srcOrd="1" destOrd="0" presId="urn:microsoft.com/office/officeart/2005/8/layout/list1"/>
    <dgm:cxn modelId="{0260E1B9-442C-4BC6-B60D-49FB074FDEBC}" type="presParOf" srcId="{80DC2F31-145F-41C6-B1CE-E94C0823CA05}" destId="{37980523-6927-4539-BB68-89E3CDE53CC1}" srcOrd="2" destOrd="0" presId="urn:microsoft.com/office/officeart/2005/8/layout/list1"/>
    <dgm:cxn modelId="{0B2B9C83-7342-4FFD-BEF4-4137E95ED1EF}" type="presParOf" srcId="{80DC2F31-145F-41C6-B1CE-E94C0823CA05}" destId="{062C750F-3536-4979-AA77-B02FD2B2403C}" srcOrd="3" destOrd="0" presId="urn:microsoft.com/office/officeart/2005/8/layout/list1"/>
    <dgm:cxn modelId="{75B91B1C-B658-4556-BAF1-5FC6471D2DC7}" type="presParOf" srcId="{80DC2F31-145F-41C6-B1CE-E94C0823CA05}" destId="{18CF7280-FC86-4CE9-A719-F7594FBBE12F}" srcOrd="4" destOrd="0" presId="urn:microsoft.com/office/officeart/2005/8/layout/list1"/>
    <dgm:cxn modelId="{B23608D4-971E-4335-9D21-5DA14939934D}" type="presParOf" srcId="{18CF7280-FC86-4CE9-A719-F7594FBBE12F}" destId="{88493DAA-8C4D-4DFA-938A-3D54E6ECA428}" srcOrd="0" destOrd="0" presId="urn:microsoft.com/office/officeart/2005/8/layout/list1"/>
    <dgm:cxn modelId="{16472EB3-D420-41E8-A803-46FD89151372}" type="presParOf" srcId="{18CF7280-FC86-4CE9-A719-F7594FBBE12F}" destId="{4327F7FA-DE52-498F-A0C4-8EC521E54839}" srcOrd="1" destOrd="0" presId="urn:microsoft.com/office/officeart/2005/8/layout/list1"/>
    <dgm:cxn modelId="{096CE75D-71B9-4EB9-86E2-4C7ADE1381D3}" type="presParOf" srcId="{80DC2F31-145F-41C6-B1CE-E94C0823CA05}" destId="{6849B01E-E4F0-436E-A4CB-1A297EE77E22}" srcOrd="5" destOrd="0" presId="urn:microsoft.com/office/officeart/2005/8/layout/list1"/>
    <dgm:cxn modelId="{1354D19E-21EA-4F2F-82E0-09CB082DC8AD}" type="presParOf" srcId="{80DC2F31-145F-41C6-B1CE-E94C0823CA05}" destId="{9078A63A-6F00-4DD2-998A-8F54DB6BC0C2}" srcOrd="6" destOrd="0" presId="urn:microsoft.com/office/officeart/2005/8/layout/list1"/>
    <dgm:cxn modelId="{B126D35E-B957-4F15-A8F3-D5918E0CC4D0}" type="presParOf" srcId="{80DC2F31-145F-41C6-B1CE-E94C0823CA05}" destId="{57A79E9D-68A5-4B90-933A-80D96A8DE976}" srcOrd="7" destOrd="0" presId="urn:microsoft.com/office/officeart/2005/8/layout/list1"/>
    <dgm:cxn modelId="{7BCD3C0C-42A1-4D5A-AE09-98B0142C4D90}" type="presParOf" srcId="{80DC2F31-145F-41C6-B1CE-E94C0823CA05}" destId="{890E2B9F-3CF4-4FCF-8670-B81E70B67481}" srcOrd="8" destOrd="0" presId="urn:microsoft.com/office/officeart/2005/8/layout/list1"/>
    <dgm:cxn modelId="{13A350AE-83C4-4A1C-9B3F-A9580100626E}" type="presParOf" srcId="{890E2B9F-3CF4-4FCF-8670-B81E70B67481}" destId="{D4361B70-38D2-4DA6-A00E-B77DBC41F3C5}" srcOrd="0" destOrd="0" presId="urn:microsoft.com/office/officeart/2005/8/layout/list1"/>
    <dgm:cxn modelId="{592E746A-CFBD-4DEF-860F-6838DB7A8B2A}" type="presParOf" srcId="{890E2B9F-3CF4-4FCF-8670-B81E70B67481}" destId="{58E578D6-6A37-4F6E-8D79-1AC648E78795}" srcOrd="1" destOrd="0" presId="urn:microsoft.com/office/officeart/2005/8/layout/list1"/>
    <dgm:cxn modelId="{DD40D069-2281-480F-9906-D10127F1EE67}" type="presParOf" srcId="{80DC2F31-145F-41C6-B1CE-E94C0823CA05}" destId="{1F9D0E73-E0FB-417F-BBA2-743263F0B76B}" srcOrd="9" destOrd="0" presId="urn:microsoft.com/office/officeart/2005/8/layout/list1"/>
    <dgm:cxn modelId="{07D7E649-C304-4283-8EDA-BC85879FA1D3}" type="presParOf" srcId="{80DC2F31-145F-41C6-B1CE-E94C0823CA05}" destId="{17F81EB7-8445-4D28-BD52-842AE38956B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7D4C24-2725-45DC-A9BB-38C78E6CCF8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04DD5E1-01B6-4655-8B25-2F82AF4B78B0}">
      <dgm:prSet/>
      <dgm:spPr/>
      <dgm:t>
        <a:bodyPr/>
        <a:lstStyle/>
        <a:p>
          <a:r>
            <a:rPr lang="en-US" dirty="0">
              <a:solidFill>
                <a:srgbClr val="FFFFFF"/>
              </a:solidFill>
              <a:latin typeface="+mn-lt"/>
            </a:rPr>
            <a:t>4) Data visualization:</a:t>
          </a:r>
          <a:endParaRPr lang="en-US" dirty="0"/>
        </a:p>
      </dgm:t>
    </dgm:pt>
    <dgm:pt modelId="{94C0DBEF-7A3B-48AC-BD71-FB882084BDC4}" type="parTrans" cxnId="{9FA60525-6AD7-4633-B619-27C8D75C69F1}">
      <dgm:prSet/>
      <dgm:spPr/>
      <dgm:t>
        <a:bodyPr/>
        <a:lstStyle/>
        <a:p>
          <a:endParaRPr lang="en-US"/>
        </a:p>
      </dgm:t>
    </dgm:pt>
    <dgm:pt modelId="{A2158A60-8960-4DCF-BA2A-0FF95816A581}" type="sibTrans" cxnId="{9FA60525-6AD7-4633-B619-27C8D75C69F1}">
      <dgm:prSet/>
      <dgm:spPr/>
      <dgm:t>
        <a:bodyPr/>
        <a:lstStyle/>
        <a:p>
          <a:endParaRPr lang="en-US"/>
        </a:p>
      </dgm:t>
    </dgm:pt>
    <dgm:pt modelId="{52521E27-0602-4A3F-986C-F11B3518240F}">
      <dgm:prSet/>
      <dgm:spPr/>
      <dgm:t>
        <a:bodyPr/>
        <a:lstStyle/>
        <a:p>
          <a:r>
            <a:rPr lang="en-US" dirty="0">
              <a:solidFill>
                <a:schemeClr val="tx1"/>
              </a:solidFill>
              <a:latin typeface="+mn-lt"/>
            </a:rPr>
            <a:t>Data was visualized using Matplotlib and Seaborn libraries to visually understand relations as well as to assess in feature selection; </a:t>
          </a:r>
          <a:r>
            <a:rPr lang="en-US" dirty="0" err="1">
              <a:solidFill>
                <a:schemeClr val="tx1"/>
              </a:solidFill>
              <a:latin typeface="+mn-lt"/>
            </a:rPr>
            <a:t>additonaly</a:t>
          </a:r>
          <a:r>
            <a:rPr lang="en-US" dirty="0">
              <a:solidFill>
                <a:schemeClr val="tx1"/>
              </a:solidFill>
              <a:latin typeface="+mn-lt"/>
            </a:rPr>
            <a:t> , </a:t>
          </a:r>
          <a:r>
            <a:rPr lang="en-US" dirty="0" err="1">
              <a:solidFill>
                <a:schemeClr val="tx1"/>
              </a:solidFill>
              <a:latin typeface="+mn-lt"/>
            </a:rPr>
            <a:t>Foluim</a:t>
          </a:r>
          <a:r>
            <a:rPr lang="en-US" dirty="0">
              <a:solidFill>
                <a:schemeClr val="tx1"/>
              </a:solidFill>
              <a:latin typeface="+mn-lt"/>
            </a:rPr>
            <a:t> library was used to provide geographical distribution of launching outcome.</a:t>
          </a:r>
          <a:endParaRPr lang="en-US" dirty="0">
            <a:solidFill>
              <a:schemeClr val="tx1"/>
            </a:solidFill>
          </a:endParaRPr>
        </a:p>
      </dgm:t>
    </dgm:pt>
    <dgm:pt modelId="{73196BFA-0563-42BA-93B8-58CEDB0EE58F}" type="sibTrans" cxnId="{796DE1F0-E8F2-44FD-A94D-DCD513480060}">
      <dgm:prSet/>
      <dgm:spPr/>
      <dgm:t>
        <a:bodyPr/>
        <a:lstStyle/>
        <a:p>
          <a:endParaRPr lang="en-US"/>
        </a:p>
      </dgm:t>
    </dgm:pt>
    <dgm:pt modelId="{785D470D-1D94-4129-9418-88E7A4B2B729}" type="parTrans" cxnId="{796DE1F0-E8F2-44FD-A94D-DCD513480060}">
      <dgm:prSet/>
      <dgm:spPr/>
      <dgm:t>
        <a:bodyPr/>
        <a:lstStyle/>
        <a:p>
          <a:endParaRPr lang="en-US"/>
        </a:p>
      </dgm:t>
    </dgm:pt>
    <dgm:pt modelId="{BB9E438C-73D7-4DFE-BF8E-DAD087D71F6A}">
      <dgm:prSet/>
      <dgm:spPr/>
      <dgm:t>
        <a:bodyPr/>
        <a:lstStyle/>
        <a:p>
          <a:r>
            <a:rPr lang="en-US" dirty="0">
              <a:solidFill>
                <a:srgbClr val="FFFFFF"/>
              </a:solidFill>
              <a:latin typeface="+mn-lt"/>
            </a:rPr>
            <a:t>5) Machine learning predictions: </a:t>
          </a:r>
          <a:endParaRPr lang="en-US" dirty="0"/>
        </a:p>
      </dgm:t>
    </dgm:pt>
    <dgm:pt modelId="{E1E39E61-9B33-48FE-8A42-2F5366072453}" type="sibTrans" cxnId="{2E473528-3EAE-4F84-8F9A-8FC4477B9551}">
      <dgm:prSet/>
      <dgm:spPr/>
      <dgm:t>
        <a:bodyPr/>
        <a:lstStyle/>
        <a:p>
          <a:endParaRPr lang="en-US"/>
        </a:p>
      </dgm:t>
    </dgm:pt>
    <dgm:pt modelId="{C470E3B6-DC77-47BB-B04C-580D9393BF25}" type="parTrans" cxnId="{2E473528-3EAE-4F84-8F9A-8FC4477B9551}">
      <dgm:prSet/>
      <dgm:spPr/>
      <dgm:t>
        <a:bodyPr/>
        <a:lstStyle/>
        <a:p>
          <a:endParaRPr lang="en-US"/>
        </a:p>
      </dgm:t>
    </dgm:pt>
    <dgm:pt modelId="{8D5C3438-DA3E-4C52-8226-ECF9F86E4567}">
      <dgm:prSet/>
      <dgm:spPr/>
      <dgm:t>
        <a:bodyPr/>
        <a:lstStyle/>
        <a:p>
          <a:r>
            <a:rPr lang="en-US" dirty="0">
              <a:solidFill>
                <a:schemeClr val="tx1"/>
              </a:solidFill>
              <a:latin typeface="+mn-lt"/>
            </a:rPr>
            <a:t>Logistic Regression</a:t>
          </a:r>
          <a:endParaRPr lang="en-US" dirty="0">
            <a:solidFill>
              <a:schemeClr val="tx1"/>
            </a:solidFill>
          </a:endParaRPr>
        </a:p>
      </dgm:t>
    </dgm:pt>
    <dgm:pt modelId="{44F5D42A-71A6-4793-85D4-ABEFA4FF7DAD}" type="sibTrans" cxnId="{CF3129CE-C284-433D-AAFC-4EB79633D67D}">
      <dgm:prSet/>
      <dgm:spPr/>
      <dgm:t>
        <a:bodyPr/>
        <a:lstStyle/>
        <a:p>
          <a:endParaRPr lang="en-US"/>
        </a:p>
      </dgm:t>
    </dgm:pt>
    <dgm:pt modelId="{70521E92-D97D-46F3-A5AD-4DD9FF88B38C}" type="parTrans" cxnId="{CF3129CE-C284-433D-AAFC-4EB79633D67D}">
      <dgm:prSet/>
      <dgm:spPr/>
      <dgm:t>
        <a:bodyPr/>
        <a:lstStyle/>
        <a:p>
          <a:endParaRPr lang="en-US"/>
        </a:p>
      </dgm:t>
    </dgm:pt>
    <dgm:pt modelId="{054B09A2-C640-4D3D-A11C-5EE55BB367E8}">
      <dgm:prSet/>
      <dgm:spPr/>
      <dgm:t>
        <a:bodyPr/>
        <a:lstStyle/>
        <a:p>
          <a:r>
            <a:rPr lang="en-US" dirty="0">
              <a:solidFill>
                <a:schemeClr val="tx1"/>
              </a:solidFill>
              <a:latin typeface="+mn-lt"/>
            </a:rPr>
            <a:t>Support Victor Machin (SVM)</a:t>
          </a:r>
        </a:p>
      </dgm:t>
    </dgm:pt>
    <dgm:pt modelId="{4AE69CAD-D088-463C-BACA-E9CF1FA596AC}" type="parTrans" cxnId="{ADB2FF0A-3416-41AA-BF13-D110FAA0A111}">
      <dgm:prSet/>
      <dgm:spPr/>
      <dgm:t>
        <a:bodyPr/>
        <a:lstStyle/>
        <a:p>
          <a:endParaRPr lang="en-US"/>
        </a:p>
      </dgm:t>
    </dgm:pt>
    <dgm:pt modelId="{4622B5A5-929E-4948-A9F5-D267C12DBDFB}" type="sibTrans" cxnId="{ADB2FF0A-3416-41AA-BF13-D110FAA0A111}">
      <dgm:prSet/>
      <dgm:spPr/>
      <dgm:t>
        <a:bodyPr/>
        <a:lstStyle/>
        <a:p>
          <a:endParaRPr lang="en-US"/>
        </a:p>
      </dgm:t>
    </dgm:pt>
    <dgm:pt modelId="{C5A23BB0-633A-4D72-8B58-5232E56F3DAF}">
      <dgm:prSet/>
      <dgm:spPr/>
      <dgm:t>
        <a:bodyPr/>
        <a:lstStyle/>
        <a:p>
          <a:r>
            <a:rPr lang="en-US">
              <a:solidFill>
                <a:schemeClr val="tx1"/>
              </a:solidFill>
              <a:latin typeface="+mn-lt"/>
            </a:rPr>
            <a:t>Decision Tree</a:t>
          </a:r>
          <a:endParaRPr lang="en-US" dirty="0">
            <a:solidFill>
              <a:schemeClr val="tx1"/>
            </a:solidFill>
            <a:latin typeface="+mn-lt"/>
          </a:endParaRPr>
        </a:p>
      </dgm:t>
    </dgm:pt>
    <dgm:pt modelId="{859825DB-D766-481C-9307-2ED2A33C89A2}" type="parTrans" cxnId="{2CD68945-1624-4840-8FB9-8E07705C1F64}">
      <dgm:prSet/>
      <dgm:spPr/>
      <dgm:t>
        <a:bodyPr/>
        <a:lstStyle/>
        <a:p>
          <a:endParaRPr lang="en-US"/>
        </a:p>
      </dgm:t>
    </dgm:pt>
    <dgm:pt modelId="{CF542B89-6CE9-4986-8744-C96AD535E298}" type="sibTrans" cxnId="{2CD68945-1624-4840-8FB9-8E07705C1F64}">
      <dgm:prSet/>
      <dgm:spPr/>
      <dgm:t>
        <a:bodyPr/>
        <a:lstStyle/>
        <a:p>
          <a:endParaRPr lang="en-US"/>
        </a:p>
      </dgm:t>
    </dgm:pt>
    <dgm:pt modelId="{66D551CB-09EA-494A-8029-1562C6017CA8}">
      <dgm:prSet/>
      <dgm:spPr/>
      <dgm:t>
        <a:bodyPr/>
        <a:lstStyle/>
        <a:p>
          <a:r>
            <a:rPr lang="en-US" dirty="0">
              <a:solidFill>
                <a:schemeClr val="tx1"/>
              </a:solidFill>
              <a:latin typeface="+mn-lt"/>
            </a:rPr>
            <a:t>K-Nearest </a:t>
          </a:r>
          <a:r>
            <a:rPr lang="en-US" dirty="0" err="1">
              <a:solidFill>
                <a:schemeClr val="tx1"/>
              </a:solidFill>
              <a:latin typeface="+mn-lt"/>
            </a:rPr>
            <a:t>Neibpours</a:t>
          </a:r>
          <a:r>
            <a:rPr lang="en-US" dirty="0">
              <a:solidFill>
                <a:schemeClr val="tx1"/>
              </a:solidFill>
              <a:latin typeface="+mn-lt"/>
            </a:rPr>
            <a:t> (KNN)</a:t>
          </a:r>
        </a:p>
      </dgm:t>
    </dgm:pt>
    <dgm:pt modelId="{9FD12A59-077B-466A-85C9-5DA434CEEF13}" type="parTrans" cxnId="{6E3BE77A-5059-47FC-8FEC-26CDB94759C9}">
      <dgm:prSet/>
      <dgm:spPr/>
      <dgm:t>
        <a:bodyPr/>
        <a:lstStyle/>
        <a:p>
          <a:endParaRPr lang="en-US"/>
        </a:p>
      </dgm:t>
    </dgm:pt>
    <dgm:pt modelId="{FFDE95D9-D62A-4761-BBAB-438771FC3865}" type="sibTrans" cxnId="{6E3BE77A-5059-47FC-8FEC-26CDB94759C9}">
      <dgm:prSet/>
      <dgm:spPr/>
      <dgm:t>
        <a:bodyPr/>
        <a:lstStyle/>
        <a:p>
          <a:endParaRPr lang="en-US"/>
        </a:p>
      </dgm:t>
    </dgm:pt>
    <dgm:pt modelId="{80DC2F31-145F-41C6-B1CE-E94C0823CA05}" type="pres">
      <dgm:prSet presAssocID="{967D4C24-2725-45DC-A9BB-38C78E6CCF8D}" presName="linear" presStyleCnt="0">
        <dgm:presLayoutVars>
          <dgm:dir/>
          <dgm:animLvl val="lvl"/>
          <dgm:resizeHandles val="exact"/>
        </dgm:presLayoutVars>
      </dgm:prSet>
      <dgm:spPr/>
    </dgm:pt>
    <dgm:pt modelId="{AE3DE0F2-6089-4989-B547-79737D0D9E4C}" type="pres">
      <dgm:prSet presAssocID="{504DD5E1-01B6-4655-8B25-2F82AF4B78B0}" presName="parentLin" presStyleCnt="0"/>
      <dgm:spPr/>
    </dgm:pt>
    <dgm:pt modelId="{6AF00577-5C6B-411E-BFC2-EF57E5A1D56D}" type="pres">
      <dgm:prSet presAssocID="{504DD5E1-01B6-4655-8B25-2F82AF4B78B0}" presName="parentLeftMargin" presStyleLbl="node1" presStyleIdx="0" presStyleCnt="2"/>
      <dgm:spPr/>
    </dgm:pt>
    <dgm:pt modelId="{D96F9ED6-9441-4569-B491-A54B756AD76E}" type="pres">
      <dgm:prSet presAssocID="{504DD5E1-01B6-4655-8B25-2F82AF4B78B0}" presName="parentText" presStyleLbl="node1" presStyleIdx="0" presStyleCnt="2">
        <dgm:presLayoutVars>
          <dgm:chMax val="0"/>
          <dgm:bulletEnabled val="1"/>
        </dgm:presLayoutVars>
      </dgm:prSet>
      <dgm:spPr/>
    </dgm:pt>
    <dgm:pt modelId="{30E06590-E5C6-4C9C-994C-57F7EE3D8F25}" type="pres">
      <dgm:prSet presAssocID="{504DD5E1-01B6-4655-8B25-2F82AF4B78B0}" presName="negativeSpace" presStyleCnt="0"/>
      <dgm:spPr/>
    </dgm:pt>
    <dgm:pt modelId="{37980523-6927-4539-BB68-89E3CDE53CC1}" type="pres">
      <dgm:prSet presAssocID="{504DD5E1-01B6-4655-8B25-2F82AF4B78B0}" presName="childText" presStyleLbl="conFgAcc1" presStyleIdx="0" presStyleCnt="2">
        <dgm:presLayoutVars>
          <dgm:bulletEnabled val="1"/>
        </dgm:presLayoutVars>
      </dgm:prSet>
      <dgm:spPr/>
    </dgm:pt>
    <dgm:pt modelId="{062C750F-3536-4979-AA77-B02FD2B2403C}" type="pres">
      <dgm:prSet presAssocID="{A2158A60-8960-4DCF-BA2A-0FF95816A581}" presName="spaceBetweenRectangles" presStyleCnt="0"/>
      <dgm:spPr/>
    </dgm:pt>
    <dgm:pt modelId="{18CF7280-FC86-4CE9-A719-F7594FBBE12F}" type="pres">
      <dgm:prSet presAssocID="{BB9E438C-73D7-4DFE-BF8E-DAD087D71F6A}" presName="parentLin" presStyleCnt="0"/>
      <dgm:spPr/>
    </dgm:pt>
    <dgm:pt modelId="{88493DAA-8C4D-4DFA-938A-3D54E6ECA428}" type="pres">
      <dgm:prSet presAssocID="{BB9E438C-73D7-4DFE-BF8E-DAD087D71F6A}" presName="parentLeftMargin" presStyleLbl="node1" presStyleIdx="0" presStyleCnt="2"/>
      <dgm:spPr/>
    </dgm:pt>
    <dgm:pt modelId="{4327F7FA-DE52-498F-A0C4-8EC521E54839}" type="pres">
      <dgm:prSet presAssocID="{BB9E438C-73D7-4DFE-BF8E-DAD087D71F6A}" presName="parentText" presStyleLbl="node1" presStyleIdx="1" presStyleCnt="2">
        <dgm:presLayoutVars>
          <dgm:chMax val="0"/>
          <dgm:bulletEnabled val="1"/>
        </dgm:presLayoutVars>
      </dgm:prSet>
      <dgm:spPr/>
    </dgm:pt>
    <dgm:pt modelId="{6849B01E-E4F0-436E-A4CB-1A297EE77E22}" type="pres">
      <dgm:prSet presAssocID="{BB9E438C-73D7-4DFE-BF8E-DAD087D71F6A}" presName="negativeSpace" presStyleCnt="0"/>
      <dgm:spPr/>
    </dgm:pt>
    <dgm:pt modelId="{9078A63A-6F00-4DD2-998A-8F54DB6BC0C2}" type="pres">
      <dgm:prSet presAssocID="{BB9E438C-73D7-4DFE-BF8E-DAD087D71F6A}" presName="childText" presStyleLbl="conFgAcc1" presStyleIdx="1" presStyleCnt="2">
        <dgm:presLayoutVars>
          <dgm:bulletEnabled val="1"/>
        </dgm:presLayoutVars>
      </dgm:prSet>
      <dgm:spPr/>
    </dgm:pt>
  </dgm:ptLst>
  <dgm:cxnLst>
    <dgm:cxn modelId="{ADB2FF0A-3416-41AA-BF13-D110FAA0A111}" srcId="{BB9E438C-73D7-4DFE-BF8E-DAD087D71F6A}" destId="{054B09A2-C640-4D3D-A11C-5EE55BB367E8}" srcOrd="1" destOrd="0" parTransId="{4AE69CAD-D088-463C-BACA-E9CF1FA596AC}" sibTransId="{4622B5A5-929E-4948-A9F5-D267C12DBDFB}"/>
    <dgm:cxn modelId="{1897171A-AB33-4809-9AD2-5CA308E2C39A}" type="presOf" srcId="{C5A23BB0-633A-4D72-8B58-5232E56F3DAF}" destId="{9078A63A-6F00-4DD2-998A-8F54DB6BC0C2}" srcOrd="0" destOrd="2" presId="urn:microsoft.com/office/officeart/2005/8/layout/list1"/>
    <dgm:cxn modelId="{00532824-6F7B-4243-9AA5-9B97DE127FD3}" type="presOf" srcId="{BB9E438C-73D7-4DFE-BF8E-DAD087D71F6A}" destId="{4327F7FA-DE52-498F-A0C4-8EC521E54839}" srcOrd="1" destOrd="0" presId="urn:microsoft.com/office/officeart/2005/8/layout/list1"/>
    <dgm:cxn modelId="{9FA60525-6AD7-4633-B619-27C8D75C69F1}" srcId="{967D4C24-2725-45DC-A9BB-38C78E6CCF8D}" destId="{504DD5E1-01B6-4655-8B25-2F82AF4B78B0}" srcOrd="0" destOrd="0" parTransId="{94C0DBEF-7A3B-48AC-BD71-FB882084BDC4}" sibTransId="{A2158A60-8960-4DCF-BA2A-0FF95816A581}"/>
    <dgm:cxn modelId="{FB47B727-6C7C-401D-BBBD-5086020E8A64}" type="presOf" srcId="{52521E27-0602-4A3F-986C-F11B3518240F}" destId="{37980523-6927-4539-BB68-89E3CDE53CC1}" srcOrd="0" destOrd="0" presId="urn:microsoft.com/office/officeart/2005/8/layout/list1"/>
    <dgm:cxn modelId="{2E473528-3EAE-4F84-8F9A-8FC4477B9551}" srcId="{967D4C24-2725-45DC-A9BB-38C78E6CCF8D}" destId="{BB9E438C-73D7-4DFE-BF8E-DAD087D71F6A}" srcOrd="1" destOrd="0" parTransId="{C470E3B6-DC77-47BB-B04C-580D9393BF25}" sibTransId="{E1E39E61-9B33-48FE-8A42-2F5366072453}"/>
    <dgm:cxn modelId="{C2B69C28-A68F-4A4C-A3D8-95FC669B3E86}" type="presOf" srcId="{504DD5E1-01B6-4655-8B25-2F82AF4B78B0}" destId="{D96F9ED6-9441-4569-B491-A54B756AD76E}" srcOrd="1" destOrd="0" presId="urn:microsoft.com/office/officeart/2005/8/layout/list1"/>
    <dgm:cxn modelId="{D13CB532-2621-4A1F-BAC9-7840F9D2B0DF}" type="presOf" srcId="{66D551CB-09EA-494A-8029-1562C6017CA8}" destId="{9078A63A-6F00-4DD2-998A-8F54DB6BC0C2}" srcOrd="0" destOrd="3" presId="urn:microsoft.com/office/officeart/2005/8/layout/list1"/>
    <dgm:cxn modelId="{2CD68945-1624-4840-8FB9-8E07705C1F64}" srcId="{BB9E438C-73D7-4DFE-BF8E-DAD087D71F6A}" destId="{C5A23BB0-633A-4D72-8B58-5232E56F3DAF}" srcOrd="2" destOrd="0" parTransId="{859825DB-D766-481C-9307-2ED2A33C89A2}" sibTransId="{CF542B89-6CE9-4986-8744-C96AD535E298}"/>
    <dgm:cxn modelId="{277B8C52-84E8-4FE3-AEB8-FDD4BBE7DDE2}" type="presOf" srcId="{8D5C3438-DA3E-4C52-8226-ECF9F86E4567}" destId="{9078A63A-6F00-4DD2-998A-8F54DB6BC0C2}" srcOrd="0" destOrd="0" presId="urn:microsoft.com/office/officeart/2005/8/layout/list1"/>
    <dgm:cxn modelId="{5460BC54-7A80-47DE-AFA6-0495E0CBFBFC}" type="presOf" srcId="{967D4C24-2725-45DC-A9BB-38C78E6CCF8D}" destId="{80DC2F31-145F-41C6-B1CE-E94C0823CA05}" srcOrd="0" destOrd="0" presId="urn:microsoft.com/office/officeart/2005/8/layout/list1"/>
    <dgm:cxn modelId="{8B288756-11CE-4403-A3F2-2D8E39CFABFB}" type="presOf" srcId="{BB9E438C-73D7-4DFE-BF8E-DAD087D71F6A}" destId="{88493DAA-8C4D-4DFA-938A-3D54E6ECA428}" srcOrd="0" destOrd="0" presId="urn:microsoft.com/office/officeart/2005/8/layout/list1"/>
    <dgm:cxn modelId="{6E3BE77A-5059-47FC-8FEC-26CDB94759C9}" srcId="{BB9E438C-73D7-4DFE-BF8E-DAD087D71F6A}" destId="{66D551CB-09EA-494A-8029-1562C6017CA8}" srcOrd="3" destOrd="0" parTransId="{9FD12A59-077B-466A-85C9-5DA434CEEF13}" sibTransId="{FFDE95D9-D62A-4761-BBAB-438771FC3865}"/>
    <dgm:cxn modelId="{5F604BA6-75AC-48AD-961C-20FC00C5ADD1}" type="presOf" srcId="{054B09A2-C640-4D3D-A11C-5EE55BB367E8}" destId="{9078A63A-6F00-4DD2-998A-8F54DB6BC0C2}" srcOrd="0" destOrd="1" presId="urn:microsoft.com/office/officeart/2005/8/layout/list1"/>
    <dgm:cxn modelId="{CF3129CE-C284-433D-AAFC-4EB79633D67D}" srcId="{BB9E438C-73D7-4DFE-BF8E-DAD087D71F6A}" destId="{8D5C3438-DA3E-4C52-8226-ECF9F86E4567}" srcOrd="0" destOrd="0" parTransId="{70521E92-D97D-46F3-A5AD-4DD9FF88B38C}" sibTransId="{44F5D42A-71A6-4793-85D4-ABEFA4FF7DAD}"/>
    <dgm:cxn modelId="{796DE1F0-E8F2-44FD-A94D-DCD513480060}" srcId="{504DD5E1-01B6-4655-8B25-2F82AF4B78B0}" destId="{52521E27-0602-4A3F-986C-F11B3518240F}" srcOrd="0" destOrd="0" parTransId="{785D470D-1D94-4129-9418-88E7A4B2B729}" sibTransId="{73196BFA-0563-42BA-93B8-58CEDB0EE58F}"/>
    <dgm:cxn modelId="{DAAB67F7-E008-4EB5-B382-37549F2D8F3E}" type="presOf" srcId="{504DD5E1-01B6-4655-8B25-2F82AF4B78B0}" destId="{6AF00577-5C6B-411E-BFC2-EF57E5A1D56D}" srcOrd="0" destOrd="0" presId="urn:microsoft.com/office/officeart/2005/8/layout/list1"/>
    <dgm:cxn modelId="{3B2EEE0F-52FC-42BF-AB1B-7FD3082AE4A4}" type="presParOf" srcId="{80DC2F31-145F-41C6-B1CE-E94C0823CA05}" destId="{AE3DE0F2-6089-4989-B547-79737D0D9E4C}" srcOrd="0" destOrd="0" presId="urn:microsoft.com/office/officeart/2005/8/layout/list1"/>
    <dgm:cxn modelId="{6D39C6F0-2677-49E3-9D84-D222EAA88262}" type="presParOf" srcId="{AE3DE0F2-6089-4989-B547-79737D0D9E4C}" destId="{6AF00577-5C6B-411E-BFC2-EF57E5A1D56D}" srcOrd="0" destOrd="0" presId="urn:microsoft.com/office/officeart/2005/8/layout/list1"/>
    <dgm:cxn modelId="{DF6F2700-065C-42AE-9E09-1547C0B7228F}" type="presParOf" srcId="{AE3DE0F2-6089-4989-B547-79737D0D9E4C}" destId="{D96F9ED6-9441-4569-B491-A54B756AD76E}" srcOrd="1" destOrd="0" presId="urn:microsoft.com/office/officeart/2005/8/layout/list1"/>
    <dgm:cxn modelId="{A182B9D7-D5EA-4885-A4C2-ED4647A1F281}" type="presParOf" srcId="{80DC2F31-145F-41C6-B1CE-E94C0823CA05}" destId="{30E06590-E5C6-4C9C-994C-57F7EE3D8F25}" srcOrd="1" destOrd="0" presId="urn:microsoft.com/office/officeart/2005/8/layout/list1"/>
    <dgm:cxn modelId="{0260E1B9-442C-4BC6-B60D-49FB074FDEBC}" type="presParOf" srcId="{80DC2F31-145F-41C6-B1CE-E94C0823CA05}" destId="{37980523-6927-4539-BB68-89E3CDE53CC1}" srcOrd="2" destOrd="0" presId="urn:microsoft.com/office/officeart/2005/8/layout/list1"/>
    <dgm:cxn modelId="{0B2B9C83-7342-4FFD-BEF4-4137E95ED1EF}" type="presParOf" srcId="{80DC2F31-145F-41C6-B1CE-E94C0823CA05}" destId="{062C750F-3536-4979-AA77-B02FD2B2403C}" srcOrd="3" destOrd="0" presId="urn:microsoft.com/office/officeart/2005/8/layout/list1"/>
    <dgm:cxn modelId="{75B91B1C-B658-4556-BAF1-5FC6471D2DC7}" type="presParOf" srcId="{80DC2F31-145F-41C6-B1CE-E94C0823CA05}" destId="{18CF7280-FC86-4CE9-A719-F7594FBBE12F}" srcOrd="4" destOrd="0" presId="urn:microsoft.com/office/officeart/2005/8/layout/list1"/>
    <dgm:cxn modelId="{B23608D4-971E-4335-9D21-5DA14939934D}" type="presParOf" srcId="{18CF7280-FC86-4CE9-A719-F7594FBBE12F}" destId="{88493DAA-8C4D-4DFA-938A-3D54E6ECA428}" srcOrd="0" destOrd="0" presId="urn:microsoft.com/office/officeart/2005/8/layout/list1"/>
    <dgm:cxn modelId="{16472EB3-D420-41E8-A803-46FD89151372}" type="presParOf" srcId="{18CF7280-FC86-4CE9-A719-F7594FBBE12F}" destId="{4327F7FA-DE52-498F-A0C4-8EC521E54839}" srcOrd="1" destOrd="0" presId="urn:microsoft.com/office/officeart/2005/8/layout/list1"/>
    <dgm:cxn modelId="{096CE75D-71B9-4EB9-86E2-4C7ADE1381D3}" type="presParOf" srcId="{80DC2F31-145F-41C6-B1CE-E94C0823CA05}" destId="{6849B01E-E4F0-436E-A4CB-1A297EE77E22}" srcOrd="5" destOrd="0" presId="urn:microsoft.com/office/officeart/2005/8/layout/list1"/>
    <dgm:cxn modelId="{1354D19E-21EA-4F2F-82E0-09CB082DC8AD}" type="presParOf" srcId="{80DC2F31-145F-41C6-B1CE-E94C0823CA05}" destId="{9078A63A-6F00-4DD2-998A-8F54DB6BC0C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57419-BB42-429F-B274-7C22CE06D6BB}">
      <dsp:nvSpPr>
        <dsp:cNvPr id="0" name=""/>
        <dsp:cNvSpPr/>
      </dsp:nvSpPr>
      <dsp:spPr>
        <a:xfrm>
          <a:off x="0" y="2492"/>
          <a:ext cx="64928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4232D0-B4D6-475A-88D8-3A6CCB11D5F3}">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Executive Summary</a:t>
          </a:r>
        </a:p>
      </dsp:txBody>
      <dsp:txXfrm>
        <a:off x="0" y="2492"/>
        <a:ext cx="6492875" cy="850069"/>
      </dsp:txXfrm>
    </dsp:sp>
    <dsp:sp modelId="{13E0D4D8-14FA-469E-BCAB-EBFB727AF78D}">
      <dsp:nvSpPr>
        <dsp:cNvPr id="0" name=""/>
        <dsp:cNvSpPr/>
      </dsp:nvSpPr>
      <dsp:spPr>
        <a:xfrm>
          <a:off x="0" y="852561"/>
          <a:ext cx="6492875" cy="0"/>
        </a:xfrm>
        <a:prstGeom prst="line">
          <a:avLst/>
        </a:prstGeom>
        <a:solidFill>
          <a:schemeClr val="accent2">
            <a:hueOff val="-592857"/>
            <a:satOff val="2840"/>
            <a:lumOff val="2627"/>
            <a:alphaOff val="0"/>
          </a:schemeClr>
        </a:solidFill>
        <a:ln w="19050" cap="rnd" cmpd="sng" algn="ctr">
          <a:solidFill>
            <a:schemeClr val="accent2">
              <a:hueOff val="-592857"/>
              <a:satOff val="2840"/>
              <a:lumOff val="2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56A455-BA95-4301-8627-262282640C83}">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Introduction</a:t>
          </a:r>
        </a:p>
      </dsp:txBody>
      <dsp:txXfrm>
        <a:off x="0" y="852561"/>
        <a:ext cx="6492875" cy="850069"/>
      </dsp:txXfrm>
    </dsp:sp>
    <dsp:sp modelId="{EA3E1A5F-8DFF-4E1A-B921-ECFD5251D906}">
      <dsp:nvSpPr>
        <dsp:cNvPr id="0" name=""/>
        <dsp:cNvSpPr/>
      </dsp:nvSpPr>
      <dsp:spPr>
        <a:xfrm>
          <a:off x="0" y="1702630"/>
          <a:ext cx="6492875" cy="0"/>
        </a:xfrm>
        <a:prstGeom prst="line">
          <a:avLst/>
        </a:prstGeom>
        <a:solidFill>
          <a:schemeClr val="accent2">
            <a:hueOff val="-1185714"/>
            <a:satOff val="5680"/>
            <a:lumOff val="5255"/>
            <a:alphaOff val="0"/>
          </a:schemeClr>
        </a:solidFill>
        <a:ln w="19050" cap="rnd" cmpd="sng" algn="ctr">
          <a:solidFill>
            <a:schemeClr val="accent2">
              <a:hueOff val="-1185714"/>
              <a:satOff val="5680"/>
              <a:lumOff val="5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EE54D-0909-4EA1-AC9F-FD36F1416231}">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Methodology</a:t>
          </a:r>
        </a:p>
      </dsp:txBody>
      <dsp:txXfrm>
        <a:off x="0" y="1702630"/>
        <a:ext cx="6492875" cy="850069"/>
      </dsp:txXfrm>
    </dsp:sp>
    <dsp:sp modelId="{884DC83C-60AE-4CD7-BA98-F1ECE9985709}">
      <dsp:nvSpPr>
        <dsp:cNvPr id="0" name=""/>
        <dsp:cNvSpPr/>
      </dsp:nvSpPr>
      <dsp:spPr>
        <a:xfrm>
          <a:off x="0" y="2552699"/>
          <a:ext cx="6492875" cy="0"/>
        </a:xfrm>
        <a:prstGeom prst="line">
          <a:avLst/>
        </a:prstGeom>
        <a:solidFill>
          <a:schemeClr val="accent2">
            <a:hueOff val="-1778572"/>
            <a:satOff val="8520"/>
            <a:lumOff val="7882"/>
            <a:alphaOff val="0"/>
          </a:schemeClr>
        </a:solidFill>
        <a:ln w="19050" cap="rnd" cmpd="sng" algn="ctr">
          <a:solidFill>
            <a:schemeClr val="accent2">
              <a:hueOff val="-1778572"/>
              <a:satOff val="8520"/>
              <a:lumOff val="78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E9BF49-A8B2-4F1F-9E48-44636815C5A8}">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Results</a:t>
          </a:r>
        </a:p>
      </dsp:txBody>
      <dsp:txXfrm>
        <a:off x="0" y="2552699"/>
        <a:ext cx="6492875" cy="850069"/>
      </dsp:txXfrm>
    </dsp:sp>
    <dsp:sp modelId="{0F121AA3-6445-4180-8F8B-54F1D0DC4FA7}">
      <dsp:nvSpPr>
        <dsp:cNvPr id="0" name=""/>
        <dsp:cNvSpPr/>
      </dsp:nvSpPr>
      <dsp:spPr>
        <a:xfrm>
          <a:off x="0" y="3402769"/>
          <a:ext cx="6492875" cy="0"/>
        </a:xfrm>
        <a:prstGeom prst="line">
          <a:avLst/>
        </a:prstGeom>
        <a:solidFill>
          <a:schemeClr val="accent2">
            <a:hueOff val="-2371429"/>
            <a:satOff val="11360"/>
            <a:lumOff val="10510"/>
            <a:alphaOff val="0"/>
          </a:schemeClr>
        </a:solidFill>
        <a:ln w="19050" cap="rnd" cmpd="sng" algn="ctr">
          <a:solidFill>
            <a:schemeClr val="accent2">
              <a:hueOff val="-2371429"/>
              <a:satOff val="11360"/>
              <a:lumOff val="10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066B5A-E073-4495-BDF7-6CD80A7BB8FB}">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Conclusion</a:t>
          </a:r>
        </a:p>
      </dsp:txBody>
      <dsp:txXfrm>
        <a:off x="0" y="3402769"/>
        <a:ext cx="6492875" cy="850069"/>
      </dsp:txXfrm>
    </dsp:sp>
    <dsp:sp modelId="{987207CE-CF8E-4F88-AA8F-C206F3E7D9DF}">
      <dsp:nvSpPr>
        <dsp:cNvPr id="0" name=""/>
        <dsp:cNvSpPr/>
      </dsp:nvSpPr>
      <dsp:spPr>
        <a:xfrm>
          <a:off x="0" y="4252838"/>
          <a:ext cx="6492875" cy="0"/>
        </a:xfrm>
        <a:prstGeom prst="line">
          <a:avLst/>
        </a:prstGeom>
        <a:solidFill>
          <a:schemeClr val="accent2">
            <a:hueOff val="-2964286"/>
            <a:satOff val="14200"/>
            <a:lumOff val="13137"/>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BF1E0-EE7A-4322-8BFB-1D88E461A34A}">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Appendix</a:t>
          </a:r>
        </a:p>
      </dsp:txBody>
      <dsp:txXfrm>
        <a:off x="0" y="4252838"/>
        <a:ext cx="6492875" cy="85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80523-6927-4539-BB68-89E3CDE53CC1}">
      <dsp:nvSpPr>
        <dsp:cNvPr id="0" name=""/>
        <dsp:cNvSpPr/>
      </dsp:nvSpPr>
      <dsp:spPr>
        <a:xfrm>
          <a:off x="0" y="369115"/>
          <a:ext cx="5641974" cy="11781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354076" rIns="43788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Data was collected using SpaceX API , in addition to web scraping of available data on the net.</a:t>
          </a:r>
        </a:p>
      </dsp:txBody>
      <dsp:txXfrm>
        <a:off x="0" y="369115"/>
        <a:ext cx="5641974" cy="1178100"/>
      </dsp:txXfrm>
    </dsp:sp>
    <dsp:sp modelId="{D96F9ED6-9441-4569-B491-A54B756AD76E}">
      <dsp:nvSpPr>
        <dsp:cNvPr id="0" name=""/>
        <dsp:cNvSpPr/>
      </dsp:nvSpPr>
      <dsp:spPr>
        <a:xfrm>
          <a:off x="282098" y="118195"/>
          <a:ext cx="3949382" cy="5018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755650">
            <a:lnSpc>
              <a:spcPct val="90000"/>
            </a:lnSpc>
            <a:spcBef>
              <a:spcPct val="0"/>
            </a:spcBef>
            <a:spcAft>
              <a:spcPct val="35000"/>
            </a:spcAft>
            <a:buNone/>
          </a:pPr>
          <a:r>
            <a:rPr lang="en-US" sz="1700" kern="1200" dirty="0"/>
            <a:t>1 ) Data collection methodology:</a:t>
          </a:r>
        </a:p>
      </dsp:txBody>
      <dsp:txXfrm>
        <a:off x="306596" y="142693"/>
        <a:ext cx="3900386" cy="452844"/>
      </dsp:txXfrm>
    </dsp:sp>
    <dsp:sp modelId="{9078A63A-6F00-4DD2-998A-8F54DB6BC0C2}">
      <dsp:nvSpPr>
        <dsp:cNvPr id="0" name=""/>
        <dsp:cNvSpPr/>
      </dsp:nvSpPr>
      <dsp:spPr>
        <a:xfrm>
          <a:off x="0" y="1889935"/>
          <a:ext cx="5641974" cy="1178100"/>
        </a:xfrm>
        <a:prstGeom prst="rect">
          <a:avLst/>
        </a:prstGeom>
        <a:solidFill>
          <a:schemeClr val="lt1">
            <a:alpha val="90000"/>
            <a:hueOff val="0"/>
            <a:satOff val="0"/>
            <a:lumOff val="0"/>
            <a:alphaOff val="0"/>
          </a:schemeClr>
        </a:solidFill>
        <a:ln w="19050" cap="rnd" cmpd="sng" algn="ctr">
          <a:solidFill>
            <a:schemeClr val="accent2">
              <a:hueOff val="-1482143"/>
              <a:satOff val="7100"/>
              <a:lumOff val="6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354076" rIns="43788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Collected data was cleaned using Pandas library where missing values were replaced by the averages, </a:t>
          </a:r>
        </a:p>
      </dsp:txBody>
      <dsp:txXfrm>
        <a:off x="0" y="1889935"/>
        <a:ext cx="5641974" cy="1178100"/>
      </dsp:txXfrm>
    </dsp:sp>
    <dsp:sp modelId="{4327F7FA-DE52-498F-A0C4-8EC521E54839}">
      <dsp:nvSpPr>
        <dsp:cNvPr id="0" name=""/>
        <dsp:cNvSpPr/>
      </dsp:nvSpPr>
      <dsp:spPr>
        <a:xfrm>
          <a:off x="282098" y="1639015"/>
          <a:ext cx="3949382" cy="501840"/>
        </a:xfrm>
        <a:prstGeom prst="roundRect">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755650">
            <a:lnSpc>
              <a:spcPct val="90000"/>
            </a:lnSpc>
            <a:spcBef>
              <a:spcPct val="0"/>
            </a:spcBef>
            <a:spcAft>
              <a:spcPct val="35000"/>
            </a:spcAft>
            <a:buNone/>
          </a:pPr>
          <a:r>
            <a:rPr lang="en-US" sz="1700" kern="1200" dirty="0"/>
            <a:t>2) Data wrangling:</a:t>
          </a:r>
        </a:p>
      </dsp:txBody>
      <dsp:txXfrm>
        <a:off x="306596" y="1663513"/>
        <a:ext cx="3900386" cy="452844"/>
      </dsp:txXfrm>
    </dsp:sp>
    <dsp:sp modelId="{17F81EB7-8445-4D28-BD52-842AE38956B1}">
      <dsp:nvSpPr>
        <dsp:cNvPr id="0" name=""/>
        <dsp:cNvSpPr/>
      </dsp:nvSpPr>
      <dsp:spPr>
        <a:xfrm>
          <a:off x="0" y="3410755"/>
          <a:ext cx="5641974" cy="1392300"/>
        </a:xfrm>
        <a:prstGeom prst="rect">
          <a:avLst/>
        </a:prstGeom>
        <a:solidFill>
          <a:schemeClr val="lt1">
            <a:alpha val="90000"/>
            <a:hueOff val="0"/>
            <a:satOff val="0"/>
            <a:lumOff val="0"/>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354076" rIns="43788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EDA performed on the collected data using Pandas and SQL to get insights on available data and its impact on successful landing of 1</a:t>
          </a:r>
          <a:r>
            <a:rPr lang="en-US" sz="1700" kern="1200" baseline="30000"/>
            <a:t>st</a:t>
          </a:r>
          <a:r>
            <a:rPr lang="en-US" sz="1700" kern="1200"/>
            <a:t> stage.</a:t>
          </a:r>
        </a:p>
      </dsp:txBody>
      <dsp:txXfrm>
        <a:off x="0" y="3410755"/>
        <a:ext cx="5641974" cy="1392300"/>
      </dsp:txXfrm>
    </dsp:sp>
    <dsp:sp modelId="{58E578D6-6A37-4F6E-8D79-1AC648E78795}">
      <dsp:nvSpPr>
        <dsp:cNvPr id="0" name=""/>
        <dsp:cNvSpPr/>
      </dsp:nvSpPr>
      <dsp:spPr>
        <a:xfrm>
          <a:off x="282098" y="3159835"/>
          <a:ext cx="3949382" cy="50184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755650">
            <a:lnSpc>
              <a:spcPct val="90000"/>
            </a:lnSpc>
            <a:spcBef>
              <a:spcPct val="0"/>
            </a:spcBef>
            <a:spcAft>
              <a:spcPct val="35000"/>
            </a:spcAft>
            <a:buNone/>
          </a:pPr>
          <a:r>
            <a:rPr lang="en-US" sz="1700" kern="1200" dirty="0"/>
            <a:t>3) Exploratory data analysis (EDA) :</a:t>
          </a:r>
        </a:p>
      </dsp:txBody>
      <dsp:txXfrm>
        <a:off x="306596" y="3184333"/>
        <a:ext cx="3900386"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80523-6927-4539-BB68-89E3CDE53CC1}">
      <dsp:nvSpPr>
        <dsp:cNvPr id="0" name=""/>
        <dsp:cNvSpPr/>
      </dsp:nvSpPr>
      <dsp:spPr>
        <a:xfrm>
          <a:off x="0" y="296124"/>
          <a:ext cx="5641974" cy="24570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416560" rIns="43788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Data was visualized using Matplotlib and Seaborn libraries to visually understand relations as well as to assess in feature selection; </a:t>
          </a:r>
          <a:r>
            <a:rPr lang="en-US" sz="2000" kern="1200" dirty="0" err="1">
              <a:solidFill>
                <a:schemeClr val="tx1"/>
              </a:solidFill>
              <a:latin typeface="+mn-lt"/>
            </a:rPr>
            <a:t>additonaly</a:t>
          </a:r>
          <a:r>
            <a:rPr lang="en-US" sz="2000" kern="1200" dirty="0">
              <a:solidFill>
                <a:schemeClr val="tx1"/>
              </a:solidFill>
              <a:latin typeface="+mn-lt"/>
            </a:rPr>
            <a:t> , </a:t>
          </a:r>
          <a:r>
            <a:rPr lang="en-US" sz="2000" kern="1200" dirty="0" err="1">
              <a:solidFill>
                <a:schemeClr val="tx1"/>
              </a:solidFill>
              <a:latin typeface="+mn-lt"/>
            </a:rPr>
            <a:t>Foluim</a:t>
          </a:r>
          <a:r>
            <a:rPr lang="en-US" sz="2000" kern="1200" dirty="0">
              <a:solidFill>
                <a:schemeClr val="tx1"/>
              </a:solidFill>
              <a:latin typeface="+mn-lt"/>
            </a:rPr>
            <a:t> library was used to provide geographical distribution of launching outcome.</a:t>
          </a:r>
          <a:endParaRPr lang="en-US" sz="2000" kern="1200" dirty="0">
            <a:solidFill>
              <a:schemeClr val="tx1"/>
            </a:solidFill>
          </a:endParaRPr>
        </a:p>
      </dsp:txBody>
      <dsp:txXfrm>
        <a:off x="0" y="296124"/>
        <a:ext cx="5641974" cy="2457000"/>
      </dsp:txXfrm>
    </dsp:sp>
    <dsp:sp modelId="{D96F9ED6-9441-4569-B491-A54B756AD76E}">
      <dsp:nvSpPr>
        <dsp:cNvPr id="0" name=""/>
        <dsp:cNvSpPr/>
      </dsp:nvSpPr>
      <dsp:spPr>
        <a:xfrm>
          <a:off x="282098" y="924"/>
          <a:ext cx="3949382" cy="5904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rgbClr val="FFFFFF"/>
              </a:solidFill>
              <a:latin typeface="+mn-lt"/>
            </a:rPr>
            <a:t>4) Data visualization:</a:t>
          </a:r>
          <a:endParaRPr lang="en-US" sz="2000" kern="1200" dirty="0"/>
        </a:p>
      </dsp:txBody>
      <dsp:txXfrm>
        <a:off x="310919" y="29745"/>
        <a:ext cx="3891740" cy="532758"/>
      </dsp:txXfrm>
    </dsp:sp>
    <dsp:sp modelId="{9078A63A-6F00-4DD2-998A-8F54DB6BC0C2}">
      <dsp:nvSpPr>
        <dsp:cNvPr id="0" name=""/>
        <dsp:cNvSpPr/>
      </dsp:nvSpPr>
      <dsp:spPr>
        <a:xfrm>
          <a:off x="0" y="3156325"/>
          <a:ext cx="5641974" cy="1764000"/>
        </a:xfrm>
        <a:prstGeom prst="rect">
          <a:avLst/>
        </a:prstGeom>
        <a:solidFill>
          <a:schemeClr val="lt1">
            <a:alpha val="90000"/>
            <a:hueOff val="0"/>
            <a:satOff val="0"/>
            <a:lumOff val="0"/>
            <a:alphaOff val="0"/>
          </a:schemeClr>
        </a:solidFill>
        <a:ln w="19050" cap="rnd" cmpd="sng" algn="ctr">
          <a:solidFill>
            <a:schemeClr val="accent2">
              <a:hueOff val="-2964286"/>
              <a:satOff val="14200"/>
              <a:lumOff val="1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416560" rIns="43788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rPr>
            <a:t>Logistic Regression</a:t>
          </a:r>
          <a:endParaRPr lang="en-US" sz="2000" kern="1200" dirty="0">
            <a:solidFill>
              <a:schemeClr val="tx1"/>
            </a:solidFill>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Support Victor Machin (SVM)</a:t>
          </a:r>
        </a:p>
        <a:p>
          <a:pPr marL="228600" lvl="1" indent="-228600" algn="l" defTabSz="889000">
            <a:lnSpc>
              <a:spcPct val="90000"/>
            </a:lnSpc>
            <a:spcBef>
              <a:spcPct val="0"/>
            </a:spcBef>
            <a:spcAft>
              <a:spcPct val="15000"/>
            </a:spcAft>
            <a:buChar char="•"/>
          </a:pPr>
          <a:r>
            <a:rPr lang="en-US" sz="2000" kern="1200">
              <a:solidFill>
                <a:schemeClr val="tx1"/>
              </a:solidFill>
              <a:latin typeface="+mn-lt"/>
            </a:rPr>
            <a:t>Decision Tree</a:t>
          </a:r>
          <a:endParaRPr lang="en-US" sz="2000" kern="1200" dirty="0">
            <a:solidFill>
              <a:schemeClr val="tx1"/>
            </a:solidFill>
            <a:latin typeface="+mn-lt"/>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rPr>
            <a:t>K-Nearest </a:t>
          </a:r>
          <a:r>
            <a:rPr lang="en-US" sz="2000" kern="1200" dirty="0" err="1">
              <a:solidFill>
                <a:schemeClr val="tx1"/>
              </a:solidFill>
              <a:latin typeface="+mn-lt"/>
            </a:rPr>
            <a:t>Neibpours</a:t>
          </a:r>
          <a:r>
            <a:rPr lang="en-US" sz="2000" kern="1200" dirty="0">
              <a:solidFill>
                <a:schemeClr val="tx1"/>
              </a:solidFill>
              <a:latin typeface="+mn-lt"/>
            </a:rPr>
            <a:t> (KNN)</a:t>
          </a:r>
        </a:p>
      </dsp:txBody>
      <dsp:txXfrm>
        <a:off x="0" y="3156325"/>
        <a:ext cx="5641974" cy="1764000"/>
      </dsp:txXfrm>
    </dsp:sp>
    <dsp:sp modelId="{4327F7FA-DE52-498F-A0C4-8EC521E54839}">
      <dsp:nvSpPr>
        <dsp:cNvPr id="0" name=""/>
        <dsp:cNvSpPr/>
      </dsp:nvSpPr>
      <dsp:spPr>
        <a:xfrm>
          <a:off x="282098" y="2861125"/>
          <a:ext cx="3949382" cy="59040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889000">
            <a:lnSpc>
              <a:spcPct val="90000"/>
            </a:lnSpc>
            <a:spcBef>
              <a:spcPct val="0"/>
            </a:spcBef>
            <a:spcAft>
              <a:spcPct val="35000"/>
            </a:spcAft>
            <a:buNone/>
          </a:pPr>
          <a:r>
            <a:rPr lang="en-US" sz="2000" kern="1200" dirty="0">
              <a:solidFill>
                <a:srgbClr val="FFFFFF"/>
              </a:solidFill>
              <a:latin typeface="+mn-lt"/>
            </a:rPr>
            <a:t>5) Machine learning predictions: </a:t>
          </a:r>
          <a:endParaRPr lang="en-US" sz="2000" kern="1200" dirty="0"/>
        </a:p>
      </dsp:txBody>
      <dsp:txXfrm>
        <a:off x="310919" y="2889946"/>
        <a:ext cx="3891740" cy="5327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91879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82801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969386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37266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9657943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1007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0652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50242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45418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94607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79828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024702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99307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6997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20106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372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8666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640769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90647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5081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43326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55796313"/>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89180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452112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78" r:id="rId14"/>
    <p:sldLayoutId id="2147483779" r:id="rId15"/>
    <p:sldLayoutId id="2147483874" r:id="rId16"/>
    <p:sldLayoutId id="214748387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786742469"/>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 id="2147484176" r:id="rId12"/>
    <p:sldLayoutId id="2147484177" r:id="rId13"/>
    <p:sldLayoutId id="2147484178" r:id="rId14"/>
    <p:sldLayoutId id="2147484179" r:id="rId15"/>
    <p:sldLayoutId id="2147484180" r:id="rId16"/>
    <p:sldLayoutId id="2147484181" r:id="rId17"/>
    <p:sldLayoutId id="2147484182" r:id="rId18"/>
    <p:sldLayoutId id="2147484183"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yasPy/IBM_Capstone_Project/blob/main/jupyter-labs-eda-dataviz%20(2).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yasPy/IBM_Capstone_Project/blob/main/jupyter-labs-eda-sql-coursera%20(1).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yasPy/IBM_Capstone_Project/blob/main/lab-jupyter-launch-site-location.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yasPy/IBM_Capstone_Project/blob/main/spacex-interactive-dashboard.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yasPy/IBM_Capstone_Project/blob/main/spacex-falcon9-landing-prediction%20(1).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35.xml"/><Relationship Id="rId5" Type="http://schemas.openxmlformats.org/officeDocument/2006/relationships/image" Target="../media/image4.png"/><Relationship Id="rId4" Type="http://schemas.openxmlformats.org/officeDocument/2006/relationships/hyperlink" Target="https://github.com/IyasPy/IBM_Capstone_Project/blob/main/spacex-falcon9-landing-prediction%20(1).ipynb"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35.xml"/><Relationship Id="rId5" Type="http://schemas.openxmlformats.org/officeDocument/2006/relationships/image" Target="../media/image5.png"/><Relationship Id="rId4" Type="http://schemas.openxmlformats.org/officeDocument/2006/relationships/hyperlink" Target="https://github.com/IyasPy/IBM_Capstone_Project/blob/main/webscraping-final.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yasPy/IBM_Capstone_Project/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Iyas Adel Abdulrahman</a:t>
            </a:r>
          </a:p>
          <a:p>
            <a:r>
              <a:rPr lang="en-US" dirty="0">
                <a:solidFill>
                  <a:schemeClr val="bg2"/>
                </a:solidFill>
                <a:latin typeface="Abadi" panose="020B0604020104020204" pitchFamily="34" charset="0"/>
                <a:ea typeface="SF Pro" pitchFamily="2" charset="0"/>
                <a:cs typeface="SF Pro" pitchFamily="2" charset="0"/>
              </a:rPr>
              <a:t>7</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6707"/>
            <a:ext cx="10620039" cy="4493725"/>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Pandas and NumPy used to perform EDA on launching data including :</a:t>
            </a:r>
          </a:p>
          <a:p>
            <a:pPr lvl="1">
              <a:spcBef>
                <a:spcPts val="1400"/>
              </a:spcBef>
            </a:pPr>
            <a:r>
              <a:rPr lang="en-US" sz="2000" dirty="0">
                <a:solidFill>
                  <a:schemeClr val="accent3">
                    <a:lumMod val="25000"/>
                  </a:schemeClr>
                </a:solidFill>
                <a:latin typeface="Abadi" panose="020B0604020104020204" pitchFamily="34" charset="0"/>
              </a:rPr>
              <a:t>The number of launches on each launch site</a:t>
            </a:r>
          </a:p>
          <a:p>
            <a:pPr lvl="1">
              <a:spcBef>
                <a:spcPts val="1400"/>
              </a:spcBef>
            </a:pPr>
            <a:r>
              <a:rPr lang="en-US" sz="2000" dirty="0">
                <a:solidFill>
                  <a:schemeClr val="accent3">
                    <a:lumMod val="25000"/>
                  </a:schemeClr>
                </a:solidFill>
                <a:latin typeface="Abadi" panose="020B0604020104020204" pitchFamily="34" charset="0"/>
              </a:rPr>
              <a:t>The number of occurrence of each orbit</a:t>
            </a:r>
          </a:p>
          <a:p>
            <a:pPr lvl="1">
              <a:spcBef>
                <a:spcPts val="1400"/>
              </a:spcBef>
            </a:pPr>
            <a:r>
              <a:rPr lang="en-US" sz="2000" dirty="0">
                <a:solidFill>
                  <a:schemeClr val="accent3">
                    <a:lumMod val="25000"/>
                  </a:schemeClr>
                </a:solidFill>
                <a:latin typeface="Abadi" panose="020B0604020104020204" pitchFamily="34" charset="0"/>
              </a:rPr>
              <a:t>The number and occurrence of each mission outcome</a:t>
            </a:r>
          </a:p>
          <a:p>
            <a:pPr>
              <a:spcBef>
                <a:spcPts val="1400"/>
              </a:spcBef>
            </a:pPr>
            <a:r>
              <a:rPr lang="en-US" sz="2000" dirty="0">
                <a:solidFill>
                  <a:schemeClr val="accent3">
                    <a:lumMod val="25000"/>
                  </a:schemeClr>
                </a:solidFill>
                <a:latin typeface="Abadi" panose="020B0604020104020204" pitchFamily="34" charset="0"/>
              </a:rPr>
              <a:t>Matplotlib and Seaborn libraries were used to visualize data thorough scatterplots, bar charts and line charts. The following visual presentation was performed : </a:t>
            </a:r>
          </a:p>
          <a:p>
            <a:pPr lvl="1"/>
            <a:r>
              <a:rPr lang="en-US" sz="2000" b="0" i="0" u="none" strike="noStrike" baseline="0" dirty="0">
                <a:latin typeface="Abadi" panose="020B0604020104020204" pitchFamily="34" charset="0"/>
              </a:rPr>
              <a:t>The relationship between flight number and launch site</a:t>
            </a:r>
          </a:p>
          <a:p>
            <a:pPr lvl="1"/>
            <a:r>
              <a:rPr lang="en-US" sz="2000" b="0" i="0" u="none" strike="noStrike" baseline="0" dirty="0">
                <a:latin typeface="Abadi" panose="020B0604020104020204" pitchFamily="34" charset="0"/>
              </a:rPr>
              <a:t>The relationship between payload mass and launch site</a:t>
            </a:r>
          </a:p>
          <a:p>
            <a:pPr lvl="1"/>
            <a:r>
              <a:rPr lang="en-US" sz="2000" b="0" i="0" u="none" strike="noStrike" baseline="0" dirty="0">
                <a:latin typeface="Abadi" panose="020B0604020104020204" pitchFamily="34" charset="0"/>
              </a:rPr>
              <a:t>The relationship between success rate and orbit type</a:t>
            </a: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 completed EDA with data visualization notebook was uploaded to </a:t>
            </a:r>
            <a:r>
              <a:rPr lang="en-US" sz="2000" dirty="0">
                <a:solidFill>
                  <a:schemeClr val="accent3">
                    <a:lumMod val="25000"/>
                  </a:schemeClr>
                </a:solidFill>
                <a:latin typeface="Abadi" panose="020B0604020104020204" pitchFamily="34" charset="0"/>
                <a:hlinkClick r:id="rId3"/>
              </a:rPr>
              <a:t>GitHub URL.</a:t>
            </a:r>
            <a:endParaRPr lang="en-US" sz="2000" dirty="0">
              <a:solidFill>
                <a:schemeClr val="accent3">
                  <a:lumMod val="25000"/>
                </a:schemeClr>
              </a:solidFill>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0144"/>
            <a:ext cx="10515600" cy="244441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including : </a:t>
            </a:r>
          </a:p>
          <a:p>
            <a:pPr lvl="1"/>
            <a:r>
              <a:rPr lang="en-US" sz="2000" dirty="0">
                <a:solidFill>
                  <a:schemeClr val="accent3">
                    <a:lumMod val="25000"/>
                  </a:schemeClr>
                </a:solidFill>
                <a:latin typeface="Abadi"/>
              </a:rPr>
              <a:t>Names of the unique launch sites in the space mission</a:t>
            </a:r>
          </a:p>
          <a:p>
            <a:pPr lvl="1"/>
            <a:r>
              <a:rPr lang="en-US" sz="2000" dirty="0">
                <a:solidFill>
                  <a:schemeClr val="accent3">
                    <a:lumMod val="25000"/>
                  </a:schemeClr>
                </a:solidFill>
                <a:latin typeface="Abadi"/>
              </a:rPr>
              <a:t>Total payload mass carried by boosters launched by NASA (CRS)</a:t>
            </a:r>
          </a:p>
          <a:p>
            <a:pPr lvl="1"/>
            <a:r>
              <a:rPr lang="en-US" sz="2000" dirty="0">
                <a:solidFill>
                  <a:schemeClr val="accent3">
                    <a:lumMod val="25000"/>
                  </a:schemeClr>
                </a:solidFill>
                <a:latin typeface="Abadi"/>
              </a:rPr>
              <a:t>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Complete EDA with SQL was uploaded to </a:t>
            </a: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26263"/>
            <a:ext cx="10515600" cy="4351337"/>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Interactive map was created using Folium library to visualize launching sites and to highlight successful landing , in addition Folium </a:t>
            </a:r>
            <a:r>
              <a:rPr lang="en-US" sz="2400" dirty="0" err="1">
                <a:solidFill>
                  <a:schemeClr val="accent3">
                    <a:lumMod val="25000"/>
                  </a:schemeClr>
                </a:solidFill>
                <a:latin typeface="Abadi" panose="020B0604020104020204" pitchFamily="34" charset="0"/>
              </a:rPr>
              <a:t>interactvie</a:t>
            </a:r>
            <a:r>
              <a:rPr lang="en-US" sz="2400" dirty="0">
                <a:solidFill>
                  <a:schemeClr val="accent3">
                    <a:lumMod val="25000"/>
                  </a:schemeClr>
                </a:solidFill>
                <a:latin typeface="Abadi" panose="020B0604020104020204" pitchFamily="34" charset="0"/>
              </a:rPr>
              <a:t> maps provided the following : </a:t>
            </a:r>
          </a:p>
          <a:p>
            <a:pPr lvl="1">
              <a:spcBef>
                <a:spcPts val="1400"/>
              </a:spcBef>
            </a:pPr>
            <a:r>
              <a:rPr lang="en-US" sz="2400" dirty="0">
                <a:solidFill>
                  <a:schemeClr val="accent3">
                    <a:lumMod val="25000"/>
                  </a:schemeClr>
                </a:solidFill>
                <a:latin typeface="Abadi" panose="020B0604020104020204" pitchFamily="34" charset="0"/>
              </a:rPr>
              <a:t>Location of all launching sites.</a:t>
            </a:r>
          </a:p>
          <a:p>
            <a:pPr lvl="1">
              <a:spcBef>
                <a:spcPts val="1400"/>
              </a:spcBef>
            </a:pPr>
            <a:r>
              <a:rPr lang="en-US" sz="2400" dirty="0">
                <a:solidFill>
                  <a:schemeClr val="accent3">
                    <a:lumMod val="25000"/>
                  </a:schemeClr>
                </a:solidFill>
                <a:latin typeface="Abadi" panose="020B0604020104020204" pitchFamily="34" charset="0"/>
              </a:rPr>
              <a:t>Identify failed and successful launches as spots on the map.</a:t>
            </a:r>
          </a:p>
          <a:p>
            <a:pPr lvl="1">
              <a:spcBef>
                <a:spcPts val="1400"/>
              </a:spcBef>
            </a:pPr>
            <a:r>
              <a:rPr lang="en-US" sz="2400" dirty="0">
                <a:solidFill>
                  <a:schemeClr val="accent3">
                    <a:lumMod val="25000"/>
                  </a:schemeClr>
                </a:solidFill>
                <a:latin typeface="Abadi" panose="020B0604020104020204" pitchFamily="34" charset="0"/>
              </a:rPr>
              <a:t>Provided proximity distance form nearest landmarks. </a:t>
            </a:r>
          </a:p>
          <a:p>
            <a:pPr>
              <a:lnSpc>
                <a:spcPct val="100000"/>
              </a:lnSpc>
              <a:spcBef>
                <a:spcPts val="1400"/>
              </a:spcBef>
            </a:pPr>
            <a:r>
              <a:rPr lang="en-US" sz="2400" dirty="0">
                <a:solidFill>
                  <a:schemeClr val="accent3">
                    <a:lumMod val="25000"/>
                  </a:schemeClr>
                </a:solidFill>
                <a:latin typeface="Abadi" panose="020B0604020104020204" pitchFamily="34" charset="0"/>
              </a:rPr>
              <a:t>The notebook visualizing launch data on maps can be found on </a:t>
            </a:r>
            <a:r>
              <a:rPr lang="en-US" sz="2400" dirty="0">
                <a:solidFill>
                  <a:schemeClr val="accent3">
                    <a:lumMod val="25000"/>
                  </a:schemeClr>
                </a:solidFill>
                <a:latin typeface="Abadi" panose="020B0604020104020204" pitchFamily="34" charset="0"/>
                <a:hlinkClick r:id="rId3"/>
              </a:rPr>
              <a:t>GitHub URL</a:t>
            </a:r>
            <a:endParaRPr lang="en-US" sz="2400"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0024"/>
            <a:ext cx="10515600" cy="217176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generated using Dash library that provides interactive plots.</a:t>
            </a:r>
          </a:p>
          <a:p>
            <a:pPr>
              <a:lnSpc>
                <a:spcPct val="100000"/>
              </a:lnSpc>
              <a:spcBef>
                <a:spcPts val="1400"/>
              </a:spcBef>
            </a:pPr>
            <a:r>
              <a:rPr lang="en-US" sz="2200" dirty="0">
                <a:solidFill>
                  <a:schemeClr val="accent3">
                    <a:lumMod val="25000"/>
                  </a:schemeClr>
                </a:solidFill>
                <a:latin typeface="Abadi" panose="020B0604020104020204" pitchFamily="34" charset="0"/>
              </a:rPr>
              <a:t>Completed notebook can be found on </a:t>
            </a: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673"/>
            <a:ext cx="10759736" cy="4638690"/>
          </a:xfrm>
          <a:prstGeom prst="rect">
            <a:avLst/>
          </a:prstGeom>
        </p:spPr>
        <p:txBody>
          <a:bodyPr>
            <a:noAutofit/>
          </a:bodyPr>
          <a:lstStyle/>
          <a:p>
            <a:pPr>
              <a:lnSpc>
                <a:spcPct val="100000"/>
              </a:lnSpc>
              <a:spcBef>
                <a:spcPts val="1400"/>
              </a:spcBef>
            </a:pPr>
            <a:r>
              <a:rPr lang="en-US" sz="1200" dirty="0" err="1">
                <a:solidFill>
                  <a:schemeClr val="accent3">
                    <a:lumMod val="25000"/>
                  </a:schemeClr>
                </a:solidFill>
                <a:latin typeface="Abadi" panose="020B0604020104020204" pitchFamily="34" charset="0"/>
              </a:rPr>
              <a:t>Sklearn</a:t>
            </a:r>
            <a:r>
              <a:rPr lang="en-US" sz="1200" dirty="0">
                <a:solidFill>
                  <a:schemeClr val="accent3">
                    <a:lumMod val="25000"/>
                  </a:schemeClr>
                </a:solidFill>
                <a:latin typeface="Abadi" panose="020B0604020104020204" pitchFamily="34" charset="0"/>
              </a:rPr>
              <a:t> machine learning library used to build ML models.</a:t>
            </a:r>
          </a:p>
          <a:p>
            <a:pPr>
              <a:lnSpc>
                <a:spcPct val="100000"/>
              </a:lnSpc>
              <a:spcBef>
                <a:spcPts val="1400"/>
              </a:spcBef>
            </a:pPr>
            <a:r>
              <a:rPr lang="en-US" sz="1200" dirty="0">
                <a:solidFill>
                  <a:schemeClr val="accent3">
                    <a:lumMod val="25000"/>
                  </a:schemeClr>
                </a:solidFill>
                <a:latin typeface="Abadi" panose="020B0604020104020204" pitchFamily="34" charset="0"/>
              </a:rPr>
              <a:t>The following steps applied on our dataset to determine the most effective predictive model : </a:t>
            </a:r>
          </a:p>
          <a:p>
            <a:pPr lvl="1">
              <a:spcBef>
                <a:spcPts val="1400"/>
              </a:spcBef>
            </a:pPr>
            <a:r>
              <a:rPr lang="en-US" sz="1200" dirty="0">
                <a:solidFill>
                  <a:schemeClr val="accent3">
                    <a:lumMod val="25000"/>
                  </a:schemeClr>
                </a:solidFill>
                <a:latin typeface="Abadi" panose="020B0604020104020204" pitchFamily="34" charset="0"/>
              </a:rPr>
              <a:t>Standardize data.</a:t>
            </a:r>
          </a:p>
          <a:p>
            <a:pPr lvl="1">
              <a:spcBef>
                <a:spcPts val="1400"/>
              </a:spcBef>
            </a:pPr>
            <a:r>
              <a:rPr lang="en-US" sz="1200" dirty="0">
                <a:solidFill>
                  <a:schemeClr val="accent3">
                    <a:lumMod val="25000"/>
                  </a:schemeClr>
                </a:solidFill>
                <a:latin typeface="Abadi" panose="020B0604020104020204" pitchFamily="34" charset="0"/>
              </a:rPr>
              <a:t>Splitting data to train / test groups using </a:t>
            </a:r>
            <a:r>
              <a:rPr lang="en-US" sz="1200" dirty="0" err="1">
                <a:solidFill>
                  <a:schemeClr val="accent3">
                    <a:lumMod val="25000"/>
                  </a:schemeClr>
                </a:solidFill>
                <a:latin typeface="Abadi" panose="020B0604020104020204" pitchFamily="34" charset="0"/>
              </a:rPr>
              <a:t>train_test_split</a:t>
            </a:r>
            <a:r>
              <a:rPr lang="en-US" sz="1200" dirty="0">
                <a:solidFill>
                  <a:schemeClr val="accent3">
                    <a:lumMod val="25000"/>
                  </a:schemeClr>
                </a:solidFill>
                <a:latin typeface="Abadi" panose="020B0604020104020204" pitchFamily="34" charset="0"/>
              </a:rPr>
              <a:t> function</a:t>
            </a:r>
          </a:p>
          <a:p>
            <a:pPr lvl="1">
              <a:spcBef>
                <a:spcPts val="1400"/>
              </a:spcBef>
            </a:pPr>
            <a:r>
              <a:rPr lang="en-US" sz="1200" dirty="0">
                <a:solidFill>
                  <a:schemeClr val="accent3">
                    <a:lumMod val="25000"/>
                  </a:schemeClr>
                </a:solidFill>
                <a:latin typeface="Abadi" panose="020B0604020104020204" pitchFamily="34" charset="0"/>
              </a:rPr>
              <a:t>Initiating the following ML models: </a:t>
            </a:r>
          </a:p>
          <a:p>
            <a:pPr lvl="2">
              <a:spcBef>
                <a:spcPts val="1400"/>
              </a:spcBef>
            </a:pPr>
            <a:r>
              <a:rPr lang="en-US" sz="1200" dirty="0">
                <a:solidFill>
                  <a:schemeClr val="accent3">
                    <a:lumMod val="25000"/>
                  </a:schemeClr>
                </a:solidFill>
                <a:latin typeface="Abadi" panose="020B0604020104020204" pitchFamily="34" charset="0"/>
              </a:rPr>
              <a:t>Logistic Regression (LR)</a:t>
            </a:r>
          </a:p>
          <a:p>
            <a:pPr lvl="2">
              <a:spcBef>
                <a:spcPts val="1400"/>
              </a:spcBef>
            </a:pPr>
            <a:r>
              <a:rPr lang="en-US" sz="1200" dirty="0">
                <a:solidFill>
                  <a:schemeClr val="accent3">
                    <a:lumMod val="25000"/>
                  </a:schemeClr>
                </a:solidFill>
                <a:latin typeface="Abadi" panose="020B0604020104020204" pitchFamily="34" charset="0"/>
              </a:rPr>
              <a:t>Support vector machine (SVM)</a:t>
            </a:r>
          </a:p>
          <a:p>
            <a:pPr lvl="2">
              <a:spcBef>
                <a:spcPts val="1400"/>
              </a:spcBef>
            </a:pPr>
            <a:r>
              <a:rPr lang="en-US" sz="1200" dirty="0">
                <a:solidFill>
                  <a:schemeClr val="accent3">
                    <a:lumMod val="25000"/>
                  </a:schemeClr>
                </a:solidFill>
                <a:latin typeface="Abadi" panose="020B0604020104020204" pitchFamily="34" charset="0"/>
              </a:rPr>
              <a:t>Decision Tree (DT)</a:t>
            </a:r>
          </a:p>
          <a:p>
            <a:pPr lvl="2">
              <a:spcBef>
                <a:spcPts val="1400"/>
              </a:spcBef>
            </a:pPr>
            <a:r>
              <a:rPr lang="en-US" sz="1200" dirty="0">
                <a:solidFill>
                  <a:schemeClr val="accent3">
                    <a:lumMod val="25000"/>
                  </a:schemeClr>
                </a:solidFill>
                <a:latin typeface="Abadi" panose="020B0604020104020204" pitchFamily="34" charset="0"/>
              </a:rPr>
              <a:t>K Nearest Neighbors (KNN) </a:t>
            </a:r>
          </a:p>
          <a:p>
            <a:pPr>
              <a:lnSpc>
                <a:spcPct val="100000"/>
              </a:lnSpc>
              <a:spcBef>
                <a:spcPts val="1400"/>
              </a:spcBef>
            </a:pPr>
            <a:r>
              <a:rPr lang="en-US" sz="1200" dirty="0">
                <a:solidFill>
                  <a:schemeClr val="accent3">
                    <a:lumMod val="25000"/>
                  </a:schemeClr>
                </a:solidFill>
                <a:latin typeface="Abadi" panose="020B0604020104020204" pitchFamily="34" charset="0"/>
              </a:rPr>
              <a:t>Fitting model on training data.</a:t>
            </a:r>
          </a:p>
          <a:p>
            <a:pPr>
              <a:lnSpc>
                <a:spcPct val="100000"/>
              </a:lnSpc>
              <a:spcBef>
                <a:spcPts val="1400"/>
              </a:spcBef>
            </a:pPr>
            <a:r>
              <a:rPr lang="en-US" sz="1200" dirty="0">
                <a:solidFill>
                  <a:schemeClr val="accent3">
                    <a:lumMod val="25000"/>
                  </a:schemeClr>
                </a:solidFill>
                <a:latin typeface="Abadi" panose="020B0604020104020204" pitchFamily="34" charset="0"/>
              </a:rPr>
              <a:t>Hypermeter tuning using </a:t>
            </a:r>
            <a:r>
              <a:rPr lang="en-US" sz="1200" dirty="0" err="1">
                <a:solidFill>
                  <a:schemeClr val="accent3">
                    <a:lumMod val="25000"/>
                  </a:schemeClr>
                </a:solidFill>
                <a:latin typeface="Abadi" panose="020B0604020104020204" pitchFamily="34" charset="0"/>
              </a:rPr>
              <a:t>GridSearch</a:t>
            </a:r>
            <a:r>
              <a:rPr lang="en-US" sz="1200" dirty="0">
                <a:solidFill>
                  <a:schemeClr val="accent3">
                    <a:lumMod val="25000"/>
                  </a:schemeClr>
                </a:solidFill>
                <a:latin typeface="Abadi" panose="020B0604020104020204" pitchFamily="34" charset="0"/>
              </a:rPr>
              <a:t> function of </a:t>
            </a:r>
            <a:r>
              <a:rPr lang="en-US" sz="1200" dirty="0" err="1">
                <a:solidFill>
                  <a:schemeClr val="accent3">
                    <a:lumMod val="25000"/>
                  </a:schemeClr>
                </a:solidFill>
                <a:latin typeface="Abadi" panose="020B0604020104020204" pitchFamily="34" charset="0"/>
              </a:rPr>
              <a:t>Sklearn</a:t>
            </a:r>
            <a:r>
              <a:rPr lang="en-US" sz="1200" dirty="0">
                <a:solidFill>
                  <a:schemeClr val="accent3">
                    <a:lumMod val="25000"/>
                  </a:schemeClr>
                </a:solidFill>
                <a:latin typeface="Abadi" panose="020B0604020104020204" pitchFamily="34" charset="0"/>
              </a:rPr>
              <a:t>.</a:t>
            </a:r>
          </a:p>
          <a:p>
            <a:pPr>
              <a:lnSpc>
                <a:spcPct val="100000"/>
              </a:lnSpc>
              <a:spcBef>
                <a:spcPts val="1400"/>
              </a:spcBef>
            </a:pPr>
            <a:r>
              <a:rPr lang="en-US" sz="1200" dirty="0">
                <a:solidFill>
                  <a:schemeClr val="accent3">
                    <a:lumMod val="25000"/>
                  </a:schemeClr>
                </a:solidFill>
                <a:latin typeface="Abadi" panose="020B0604020104020204" pitchFamily="34" charset="0"/>
              </a:rPr>
              <a:t>Model evaluation using accuracy score measure and the confusion matrix.</a:t>
            </a:r>
          </a:p>
          <a:p>
            <a:pPr>
              <a:lnSpc>
                <a:spcPct val="100000"/>
              </a:lnSpc>
              <a:spcBef>
                <a:spcPts val="1400"/>
              </a:spcBef>
            </a:pPr>
            <a:r>
              <a:rPr lang="en-US" sz="1200" dirty="0">
                <a:solidFill>
                  <a:schemeClr val="accent3">
                    <a:lumMod val="25000"/>
                  </a:schemeClr>
                </a:solidFill>
                <a:latin typeface="Abadi" panose="020B0604020104020204" pitchFamily="34" charset="0"/>
              </a:rPr>
              <a:t>Completed notebook can be found on </a:t>
            </a:r>
            <a:r>
              <a:rPr lang="en-US" sz="1200" dirty="0">
                <a:solidFill>
                  <a:schemeClr val="accent3">
                    <a:lumMod val="25000"/>
                  </a:schemeClr>
                </a:solidFill>
                <a:latin typeface="Abadi" panose="020B0604020104020204" pitchFamily="34" charset="0"/>
                <a:hlinkClick r:id="rId3"/>
              </a:rPr>
              <a:t>GitHub URL</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29784"/>
            <a:ext cx="8986456" cy="3323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Following slides demonstrate the results form :</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with SQL</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with visualization using Matplotlib and Seaborn.</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Map visualization from Folium.</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Predictive model analysis results</a:t>
            </a:r>
            <a:endParaRPr lang="en-US" sz="2000" dirty="0"/>
          </a:p>
          <a:p>
            <a:pPr marL="457200" lvl="1" indent="0">
              <a:buNone/>
            </a:pPr>
            <a:endParaRPr lang="en-US"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133644"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499" y="1378527"/>
            <a:ext cx="10470112" cy="68580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shown below , higher success rate was accomplished with more launches for  “</a:t>
            </a:r>
            <a:r>
              <a:rPr lang="en-US" sz="2400" b="0" i="0" dirty="0">
                <a:effectLst/>
                <a:latin typeface="-apple-system"/>
              </a:rPr>
              <a:t>CCAFS SLC 40” </a:t>
            </a:r>
            <a:r>
              <a:rPr lang="en-US" sz="2200" dirty="0">
                <a:solidFill>
                  <a:schemeClr val="accent3">
                    <a:lumMod val="25000"/>
                  </a:schemeClr>
                </a:solidFill>
                <a:latin typeface="Abadi" panose="020B0604020104020204" pitchFamily="34" charset="0"/>
              </a:rPr>
              <a:t>launch site.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B4678308-2021-6AE1-DC1B-B34BF95E3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9" y="2064327"/>
            <a:ext cx="9279941" cy="433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AF4923FD-8C5E-5090-4174-8EE2982A5A81}"/>
              </a:ext>
            </a:extLst>
          </p:cNvPr>
          <p:cNvSpPr txBox="1">
            <a:spLocks/>
          </p:cNvSpPr>
          <p:nvPr/>
        </p:nvSpPr>
        <p:spPr>
          <a:xfrm>
            <a:off x="815499" y="1378527"/>
            <a:ext cx="10470112" cy="6858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High success rat for launches from “</a:t>
            </a:r>
            <a:r>
              <a:rPr lang="en-US" sz="2000" dirty="0">
                <a:latin typeface="-apple-system"/>
              </a:rPr>
              <a:t>CCAFS SLC 40” site was achieved for higher payload launches . </a:t>
            </a:r>
            <a:r>
              <a:rPr lang="en-US" sz="2200" dirty="0">
                <a:solidFill>
                  <a:schemeClr val="accent3">
                    <a:lumMod val="25000"/>
                  </a:schemeClr>
                </a:solidFill>
                <a:latin typeface="Abadi" panose="020B0604020104020204" pitchFamily="34" charset="0"/>
              </a:rPr>
              <a:t>While “</a:t>
            </a:r>
            <a:r>
              <a:rPr lang="en-US" sz="2000" b="0" i="0" dirty="0">
                <a:effectLst/>
                <a:latin typeface="-apple-system"/>
              </a:rPr>
              <a:t>KSC LC-39A” demonstrated high success rate for less heavy payloads.</a:t>
            </a:r>
            <a:endParaRPr lang="en-US" sz="2000" dirty="0">
              <a:latin typeface="-apple-system"/>
            </a:endParaRPr>
          </a:p>
        </p:txBody>
      </p:sp>
      <p:pic>
        <p:nvPicPr>
          <p:cNvPr id="2050" name="Picture 2">
            <a:extLst>
              <a:ext uri="{FF2B5EF4-FFF2-40B4-BE49-F238E27FC236}">
                <a16:creationId xmlns:a16="http://schemas.microsoft.com/office/drawing/2014/main" id="{63FCB988-3679-F9B0-EC24-F5D4212F6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9" y="2071682"/>
            <a:ext cx="8503236" cy="396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21CA6EC-EBBC-2FC6-CAE6-66896F556954}"/>
              </a:ext>
            </a:extLst>
          </p:cNvPr>
          <p:cNvSpPr txBox="1">
            <a:spLocks/>
          </p:cNvSpPr>
          <p:nvPr/>
        </p:nvSpPr>
        <p:spPr>
          <a:xfrm>
            <a:off x="815499" y="1378527"/>
            <a:ext cx="10470112" cy="6858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Some relation exists between Orbit Type and success rate, which may be distorted due limited number of launches from certain orbits.</a:t>
            </a:r>
            <a:endParaRPr lang="en-US" sz="2000" dirty="0">
              <a:latin typeface="-apple-system"/>
            </a:endParaRPr>
          </a:p>
        </p:txBody>
      </p:sp>
      <p:pic>
        <p:nvPicPr>
          <p:cNvPr id="3074" name="Picture 2">
            <a:extLst>
              <a:ext uri="{FF2B5EF4-FFF2-40B4-BE49-F238E27FC236}">
                <a16:creationId xmlns:a16="http://schemas.microsoft.com/office/drawing/2014/main" id="{9DDDBE19-C79E-F490-DD79-8BA7E591F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9" y="2181225"/>
            <a:ext cx="8594831" cy="400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535020" y="685800"/>
            <a:ext cx="2780271" cy="510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265568" y="6309360"/>
            <a:ext cx="1088231" cy="365125"/>
          </a:xfrm>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2</a:t>
            </a:fld>
            <a:endParaRPr lang="en-US" sz="1200">
              <a:solidFill>
                <a:schemeClr val="tx1"/>
              </a:solidFill>
              <a:latin typeface="+mn-lt"/>
            </a:endParaRPr>
          </a:p>
        </p:txBody>
      </p:sp>
      <p:graphicFrame>
        <p:nvGraphicFramePr>
          <p:cNvPr id="21" name="Content Placeholder 2">
            <a:extLst>
              <a:ext uri="{FF2B5EF4-FFF2-40B4-BE49-F238E27FC236}">
                <a16:creationId xmlns:a16="http://schemas.microsoft.com/office/drawing/2014/main" id="{0E188B09-7E11-04AB-A45A-2372DB00C74E}"/>
              </a:ext>
            </a:extLst>
          </p:cNvPr>
          <p:cNvGraphicFramePr/>
          <p:nvPr>
            <p:extLst>
              <p:ext uri="{D42A27DB-BD31-4B8C-83A1-F6EECF244321}">
                <p14:modId xmlns:p14="http://schemas.microsoft.com/office/powerpoint/2010/main" val="358267820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A7B27771-B9DC-4A76-2722-4FFC272D3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2024646"/>
            <a:ext cx="8845222" cy="434216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384B6E5-4722-B7CF-F0A0-486D2EB70826}"/>
              </a:ext>
            </a:extLst>
          </p:cNvPr>
          <p:cNvSpPr txBox="1">
            <a:spLocks/>
          </p:cNvSpPr>
          <p:nvPr/>
        </p:nvSpPr>
        <p:spPr>
          <a:xfrm>
            <a:off x="815499" y="1378527"/>
            <a:ext cx="10470112" cy="6858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It can be noticed that success rate enhanced with more flights from certain orbits such as “LEO”.</a:t>
            </a:r>
            <a:endParaRPr lang="en-US" sz="2000" dirty="0">
              <a:latin typeface="-apple-system"/>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19B17DEF-78F4-6445-D591-A799AC8FEB86}"/>
              </a:ext>
            </a:extLst>
          </p:cNvPr>
          <p:cNvSpPr txBox="1">
            <a:spLocks/>
          </p:cNvSpPr>
          <p:nvPr/>
        </p:nvSpPr>
        <p:spPr>
          <a:xfrm>
            <a:off x="815499" y="1378527"/>
            <a:ext cx="10470112" cy="6858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000" b="0" i="0" dirty="0">
                <a:effectLst/>
                <a:latin typeface="-apple-system"/>
              </a:rPr>
              <a:t>With heavy payloads the successful landing or positive landing rate are more for </a:t>
            </a:r>
            <a:r>
              <a:rPr lang="en-US" sz="2000" b="0" i="0" dirty="0" err="1">
                <a:effectLst/>
                <a:latin typeface="-apple-system"/>
              </a:rPr>
              <a:t>Polar,LEO</a:t>
            </a:r>
            <a:r>
              <a:rPr lang="en-US" sz="2000" b="0" i="0" dirty="0">
                <a:effectLst/>
                <a:latin typeface="-apple-system"/>
              </a:rPr>
              <a:t> and ISS.</a:t>
            </a:r>
            <a:endParaRPr lang="en-US" sz="2000" dirty="0">
              <a:latin typeface="-apple-system"/>
            </a:endParaRPr>
          </a:p>
        </p:txBody>
      </p:sp>
      <p:pic>
        <p:nvPicPr>
          <p:cNvPr id="5122" name="Picture 2">
            <a:extLst>
              <a:ext uri="{FF2B5EF4-FFF2-40B4-BE49-F238E27FC236}">
                <a16:creationId xmlns:a16="http://schemas.microsoft.com/office/drawing/2014/main" id="{18A7A70C-884D-71BF-A1EB-9BD26E430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500" y="1982292"/>
            <a:ext cx="8355134" cy="4278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C4497E3D-9EF3-3B58-2FD0-1D524C923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9" y="1934872"/>
            <a:ext cx="7982273" cy="423594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B4AE79B9-F2C9-2EEA-DACB-2D5B8FE88A3E}"/>
              </a:ext>
            </a:extLst>
          </p:cNvPr>
          <p:cNvSpPr txBox="1">
            <a:spLocks/>
          </p:cNvSpPr>
          <p:nvPr/>
        </p:nvSpPr>
        <p:spPr>
          <a:xfrm>
            <a:off x="815499" y="1378527"/>
            <a:ext cx="10470112" cy="685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000" dirty="0">
                <a:latin typeface="-apple-system"/>
              </a:rPr>
              <a:t>Success rate improved with years as result of gained experience and improved technologies</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7971"/>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 are : </a:t>
            </a:r>
          </a:p>
          <a:p>
            <a:pPr lvl="1">
              <a:spcBef>
                <a:spcPts val="1400"/>
              </a:spcBef>
            </a:pPr>
            <a:r>
              <a:rPr lang="en-US" sz="2000" dirty="0">
                <a:solidFill>
                  <a:schemeClr val="accent3">
                    <a:lumMod val="25000"/>
                  </a:schemeClr>
                </a:solidFill>
                <a:latin typeface="Abadi" panose="020B0604020104020204" pitchFamily="34" charset="0"/>
              </a:rPr>
              <a:t>CCAFS LC-40</a:t>
            </a:r>
          </a:p>
          <a:p>
            <a:pPr lvl="1">
              <a:spcBef>
                <a:spcPts val="1400"/>
              </a:spcBef>
            </a:pPr>
            <a:r>
              <a:rPr lang="en-US" sz="2000" dirty="0">
                <a:solidFill>
                  <a:schemeClr val="accent3">
                    <a:lumMod val="25000"/>
                  </a:schemeClr>
                </a:solidFill>
                <a:latin typeface="Abadi" panose="020B0604020104020204" pitchFamily="34" charset="0"/>
              </a:rPr>
              <a:t>CCAFS SLC-40</a:t>
            </a:r>
          </a:p>
          <a:p>
            <a:pPr lvl="1">
              <a:spcBef>
                <a:spcPts val="1400"/>
              </a:spcBef>
            </a:pPr>
            <a:r>
              <a:rPr lang="en-US" sz="2000" dirty="0">
                <a:solidFill>
                  <a:schemeClr val="accent3">
                    <a:lumMod val="25000"/>
                  </a:schemeClr>
                </a:solidFill>
                <a:latin typeface="Abadi" panose="020B0604020104020204" pitchFamily="34" charset="0"/>
              </a:rPr>
              <a:t>KSC LC-39A</a:t>
            </a:r>
          </a:p>
          <a:p>
            <a:pPr lvl="1">
              <a:spcBef>
                <a:spcPts val="1400"/>
              </a:spcBef>
            </a:pPr>
            <a:r>
              <a:rPr lang="en-US" sz="2000" dirty="0">
                <a:solidFill>
                  <a:schemeClr val="accent3">
                    <a:lumMod val="25000"/>
                  </a:schemeClr>
                </a:solidFill>
                <a:latin typeface="Abadi" panose="020B0604020104020204" pitchFamily="34" charset="0"/>
              </a:rPr>
              <a:t>VAFB SLC-4E</a:t>
            </a:r>
          </a:p>
          <a:p>
            <a:pPr lvl="1">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917"/>
            <a:ext cx="9745663" cy="43818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records where launch sites begin with `CCA` are :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C769CF6-B827-AA28-72A8-AB702B5838DF}"/>
              </a:ext>
            </a:extLst>
          </p:cNvPr>
          <p:cNvPicPr>
            <a:picLocks noChangeAspect="1"/>
          </p:cNvPicPr>
          <p:nvPr/>
        </p:nvPicPr>
        <p:blipFill>
          <a:blip r:embed="rId3"/>
          <a:stretch>
            <a:fillRect/>
          </a:stretch>
        </p:blipFill>
        <p:spPr>
          <a:xfrm>
            <a:off x="770012" y="2374961"/>
            <a:ext cx="10500434" cy="2649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4598"/>
            <a:ext cx="9745663" cy="4736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total payload carried by boosters from NASA was </a:t>
            </a:r>
            <a:r>
              <a:rPr lang="en-US" sz="2400" b="0" i="0" dirty="0">
                <a:effectLst/>
                <a:latin typeface="-apple-system"/>
              </a:rPr>
              <a:t>37249</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FD276D0-EC0B-A7B1-850B-998FFB7CB339}"/>
              </a:ext>
            </a:extLst>
          </p:cNvPr>
          <p:cNvPicPr>
            <a:picLocks noChangeAspect="1"/>
          </p:cNvPicPr>
          <p:nvPr/>
        </p:nvPicPr>
        <p:blipFill rotWithShape="1">
          <a:blip r:embed="rId3"/>
          <a:srcRect t="15149"/>
          <a:stretch/>
        </p:blipFill>
        <p:spPr>
          <a:xfrm>
            <a:off x="770011" y="2475189"/>
            <a:ext cx="1038370" cy="9538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7926"/>
            <a:ext cx="9745663" cy="917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average payload mass carried by booster version F9 v1.1 was </a:t>
            </a:r>
            <a:r>
              <a:rPr lang="en-US" sz="2400" b="0" i="0" dirty="0">
                <a:effectLst/>
                <a:latin typeface="-apple-system"/>
              </a:rPr>
              <a:t>3226</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3DBF951-2D29-DF08-ABD4-3126D7BB3EBD}"/>
              </a:ext>
            </a:extLst>
          </p:cNvPr>
          <p:cNvPicPr>
            <a:picLocks noChangeAspect="1"/>
          </p:cNvPicPr>
          <p:nvPr/>
        </p:nvPicPr>
        <p:blipFill>
          <a:blip r:embed="rId3"/>
          <a:stretch>
            <a:fillRect/>
          </a:stretch>
        </p:blipFill>
        <p:spPr>
          <a:xfrm>
            <a:off x="849910" y="2823403"/>
            <a:ext cx="781159" cy="8192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4806"/>
            <a:ext cx="9745663" cy="8998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a:t>
            </a:r>
            <a:r>
              <a:rPr lang="en-US" sz="2400" b="0" i="0" dirty="0">
                <a:effectLst/>
                <a:latin typeface="-apple-system"/>
              </a:rPr>
              <a:t>2016-06-05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3A045206-EE77-4D5E-64F0-D7E2763EE38C}"/>
              </a:ext>
            </a:extLst>
          </p:cNvPr>
          <p:cNvPicPr>
            <a:picLocks noChangeAspect="1"/>
          </p:cNvPicPr>
          <p:nvPr/>
        </p:nvPicPr>
        <p:blipFill>
          <a:blip r:embed="rId3"/>
          <a:stretch>
            <a:fillRect/>
          </a:stretch>
        </p:blipFill>
        <p:spPr>
          <a:xfrm>
            <a:off x="770011" y="2906553"/>
            <a:ext cx="1105054" cy="74305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0974"/>
            <a:ext cx="9745663" cy="18497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 are : </a:t>
            </a:r>
          </a:p>
          <a:p>
            <a:pPr lvl="1">
              <a:spcBef>
                <a:spcPts val="1400"/>
              </a:spcBef>
            </a:pPr>
            <a:r>
              <a:rPr lang="en-US" sz="2000" dirty="0">
                <a:solidFill>
                  <a:schemeClr val="accent3">
                    <a:lumMod val="25000"/>
                  </a:schemeClr>
                </a:solidFill>
                <a:latin typeface="Abadi" panose="020B0604020104020204" pitchFamily="34" charset="0"/>
              </a:rPr>
              <a:t>F9 FT B1022</a:t>
            </a:r>
          </a:p>
          <a:p>
            <a:pPr lvl="1">
              <a:spcBef>
                <a:spcPts val="1400"/>
              </a:spcBef>
            </a:pPr>
            <a:r>
              <a:rPr lang="en-US" sz="2000" dirty="0">
                <a:solidFill>
                  <a:schemeClr val="accent3">
                    <a:lumMod val="25000"/>
                  </a:schemeClr>
                </a:solidFill>
                <a:latin typeface="Abadi" panose="020B0604020104020204" pitchFamily="34" charset="0"/>
              </a:rPr>
              <a:t>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91C6EEBF-1918-CDF7-80A9-F8587549FFC7}"/>
              </a:ext>
            </a:extLst>
          </p:cNvPr>
          <p:cNvPicPr>
            <a:picLocks noChangeAspect="1"/>
          </p:cNvPicPr>
          <p:nvPr/>
        </p:nvPicPr>
        <p:blipFill>
          <a:blip r:embed="rId3"/>
          <a:stretch>
            <a:fillRect/>
          </a:stretch>
        </p:blipFill>
        <p:spPr>
          <a:xfrm>
            <a:off x="770011" y="3688671"/>
            <a:ext cx="1629002" cy="96215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423"/>
            <a:ext cx="9745663" cy="4736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F9223BAF-AD61-68DC-48A2-530466FD180F}"/>
              </a:ext>
            </a:extLst>
          </p:cNvPr>
          <p:cNvPicPr>
            <a:picLocks noChangeAspect="1"/>
          </p:cNvPicPr>
          <p:nvPr/>
        </p:nvPicPr>
        <p:blipFill>
          <a:blip r:embed="rId3"/>
          <a:stretch>
            <a:fillRect/>
          </a:stretch>
        </p:blipFill>
        <p:spPr>
          <a:xfrm>
            <a:off x="770011" y="2210415"/>
            <a:ext cx="2105319" cy="31341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8834"/>
            <a:ext cx="10515600" cy="12349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b="0" i="0" dirty="0">
                <a:solidFill>
                  <a:srgbClr val="333333"/>
                </a:solidFill>
                <a:effectLst/>
                <a:latin typeface="Abadi" panose="020B0604020104020204" pitchFamily="34"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competitive cost of a launch; being able to predict successful landing of 1</a:t>
            </a:r>
            <a:r>
              <a:rPr lang="en-US" sz="1600" b="0" i="0" baseline="30000" dirty="0">
                <a:solidFill>
                  <a:srgbClr val="333333"/>
                </a:solidFill>
                <a:effectLst/>
                <a:latin typeface="Abadi" panose="020B0604020104020204" pitchFamily="34" charset="0"/>
              </a:rPr>
              <a:t>st</a:t>
            </a:r>
            <a:r>
              <a:rPr lang="en-US" sz="1600" b="0" i="0" dirty="0">
                <a:solidFill>
                  <a:srgbClr val="333333"/>
                </a:solidFill>
                <a:effectLst/>
                <a:latin typeface="Abadi" panose="020B0604020104020204" pitchFamily="34" charset="0"/>
              </a:rPr>
              <a:t> stage results into achieving</a:t>
            </a:r>
            <a:r>
              <a:rPr lang="en-US" sz="1600" dirty="0">
                <a:solidFill>
                  <a:srgbClr val="333333"/>
                </a:solidFill>
                <a:latin typeface="Abadi" panose="020B0604020104020204" pitchFamily="34" charset="0"/>
              </a:rPr>
              <a:t> competitive edge advantage of SpaceX over its’ competitors </a:t>
            </a: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063BCFA5-5193-9907-289F-9E25F688B61A}"/>
              </a:ext>
            </a:extLst>
          </p:cNvPr>
          <p:cNvSpPr txBox="1">
            <a:spLocks/>
          </p:cNvSpPr>
          <p:nvPr/>
        </p:nvSpPr>
        <p:spPr>
          <a:xfrm>
            <a:off x="770011" y="2942142"/>
            <a:ext cx="10515600" cy="164676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The project composed of the following four phases: </a:t>
            </a:r>
          </a:p>
          <a:p>
            <a:pPr lvl="1">
              <a:lnSpc>
                <a:spcPct val="100000"/>
              </a:lnSpc>
              <a:spcBef>
                <a:spcPts val="600"/>
              </a:spcBef>
            </a:pPr>
            <a:r>
              <a:rPr lang="en-US" sz="1600" dirty="0">
                <a:solidFill>
                  <a:schemeClr val="accent3">
                    <a:lumMod val="25000"/>
                  </a:schemeClr>
                </a:solidFill>
                <a:latin typeface="Abadi" panose="020B0604020104020204" pitchFamily="34" charset="0"/>
              </a:rPr>
              <a:t>Data collection &amp; Cleaning.</a:t>
            </a:r>
          </a:p>
          <a:p>
            <a:pPr lvl="1">
              <a:lnSpc>
                <a:spcPct val="100000"/>
              </a:lnSpc>
              <a:spcBef>
                <a:spcPts val="600"/>
              </a:spcBef>
            </a:pPr>
            <a:r>
              <a:rPr lang="en-US" sz="1600" dirty="0">
                <a:solidFill>
                  <a:schemeClr val="accent3">
                    <a:lumMod val="25000"/>
                  </a:schemeClr>
                </a:solidFill>
                <a:latin typeface="Abadi" panose="020B0604020104020204" pitchFamily="34" charset="0"/>
              </a:rPr>
              <a:t>Exploratory data analysis.</a:t>
            </a:r>
          </a:p>
          <a:p>
            <a:pPr lvl="1">
              <a:lnSpc>
                <a:spcPct val="100000"/>
              </a:lnSpc>
              <a:spcBef>
                <a:spcPts val="600"/>
              </a:spcBef>
            </a:pPr>
            <a:r>
              <a:rPr lang="en-US" sz="1600" dirty="0">
                <a:solidFill>
                  <a:schemeClr val="accent3">
                    <a:lumMod val="25000"/>
                  </a:schemeClr>
                </a:solidFill>
                <a:latin typeface="Abadi" panose="020B0604020104020204" pitchFamily="34" charset="0"/>
              </a:rPr>
              <a:t>Data visualization</a:t>
            </a:r>
          </a:p>
          <a:p>
            <a:pPr lvl="1">
              <a:lnSpc>
                <a:spcPct val="100000"/>
              </a:lnSpc>
              <a:spcBef>
                <a:spcPts val="600"/>
              </a:spcBef>
            </a:pPr>
            <a:r>
              <a:rPr lang="en-US" sz="1600" dirty="0">
                <a:solidFill>
                  <a:schemeClr val="accent3">
                    <a:lumMod val="25000"/>
                  </a:schemeClr>
                </a:solidFill>
                <a:latin typeface="Abadi" panose="020B0604020104020204" pitchFamily="34" charset="0"/>
              </a:rPr>
              <a:t>Prediction through machine learning models / logarithm</a:t>
            </a:r>
          </a:p>
        </p:txBody>
      </p:sp>
      <p:sp>
        <p:nvSpPr>
          <p:cNvPr id="5" name="Content Placeholder 2">
            <a:extLst>
              <a:ext uri="{FF2B5EF4-FFF2-40B4-BE49-F238E27FC236}">
                <a16:creationId xmlns:a16="http://schemas.microsoft.com/office/drawing/2014/main" id="{5C05508B-C211-1875-05C5-55C580501216}"/>
              </a:ext>
            </a:extLst>
          </p:cNvPr>
          <p:cNvSpPr txBox="1">
            <a:spLocks/>
          </p:cNvSpPr>
          <p:nvPr/>
        </p:nvSpPr>
        <p:spPr>
          <a:xfrm>
            <a:off x="770011" y="4616211"/>
            <a:ext cx="10515600" cy="3884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Exploratory data analysis indicated that some features are highly correlated to the successful landing of 1</a:t>
            </a:r>
            <a:r>
              <a:rPr lang="en-US" sz="1600" baseline="30000" dirty="0">
                <a:solidFill>
                  <a:schemeClr val="accent3">
                    <a:lumMod val="25000"/>
                  </a:schemeClr>
                </a:solidFill>
                <a:latin typeface="Abadi" panose="020B0604020104020204" pitchFamily="34" charset="0"/>
              </a:rPr>
              <a:t>st</a:t>
            </a:r>
            <a:r>
              <a:rPr lang="en-US" sz="1600" dirty="0">
                <a:solidFill>
                  <a:schemeClr val="accent3">
                    <a:lumMod val="25000"/>
                  </a:schemeClr>
                </a:solidFill>
                <a:latin typeface="Abadi" panose="020B0604020104020204" pitchFamily="34" charset="0"/>
              </a:rPr>
              <a:t> stage.</a:t>
            </a:r>
          </a:p>
        </p:txBody>
      </p:sp>
      <p:sp>
        <p:nvSpPr>
          <p:cNvPr id="6" name="Content Placeholder 2">
            <a:extLst>
              <a:ext uri="{FF2B5EF4-FFF2-40B4-BE49-F238E27FC236}">
                <a16:creationId xmlns:a16="http://schemas.microsoft.com/office/drawing/2014/main" id="{35068653-2EAD-F9D3-A693-9B99CFFB4024}"/>
              </a:ext>
            </a:extLst>
          </p:cNvPr>
          <p:cNvSpPr txBox="1">
            <a:spLocks/>
          </p:cNvSpPr>
          <p:nvPr/>
        </p:nvSpPr>
        <p:spPr>
          <a:xfrm>
            <a:off x="770011" y="5072591"/>
            <a:ext cx="10515600" cy="9649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Multiple machine learning </a:t>
            </a:r>
            <a:r>
              <a:rPr lang="en-US" sz="1600" dirty="0" err="1">
                <a:solidFill>
                  <a:schemeClr val="accent3">
                    <a:lumMod val="25000"/>
                  </a:schemeClr>
                </a:solidFill>
                <a:latin typeface="Abadi" panose="020B0604020104020204" pitchFamily="34" charset="0"/>
              </a:rPr>
              <a:t>alogarithm</a:t>
            </a:r>
            <a:r>
              <a:rPr lang="en-US" sz="1600" dirty="0">
                <a:solidFill>
                  <a:schemeClr val="accent3">
                    <a:lumMod val="25000"/>
                  </a:schemeClr>
                </a:solidFill>
                <a:latin typeface="Abadi" panose="020B0604020104020204" pitchFamily="34" charset="0"/>
              </a:rPr>
              <a:t> were applied on collected data and determined that Decision Tree logarithm has the highest accuracy rate in predicting successful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a:t>
            </a:r>
          </a:p>
        </p:txBody>
      </p:sp>
      <p:pic>
        <p:nvPicPr>
          <p:cNvPr id="11266" name="Picture 2">
            <a:extLst>
              <a:ext uri="{FF2B5EF4-FFF2-40B4-BE49-F238E27FC236}">
                <a16:creationId xmlns:a16="http://schemas.microsoft.com/office/drawing/2014/main" id="{6145D838-8B24-E6DC-567A-767272194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56" y="2004093"/>
            <a:ext cx="8016536" cy="406880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a:extLst>
              <a:ext uri="{FF2B5EF4-FFF2-40B4-BE49-F238E27FC236}">
                <a16:creationId xmlns:a16="http://schemas.microsoft.com/office/drawing/2014/main" id="{472DA215-4A96-FC8C-F816-E71F1E029B9D}"/>
              </a:ext>
            </a:extLst>
          </p:cNvPr>
          <p:cNvSpPr txBox="1">
            <a:spLocks/>
          </p:cNvSpPr>
          <p:nvPr/>
        </p:nvSpPr>
        <p:spPr>
          <a:xfrm>
            <a:off x="770011" y="1513423"/>
            <a:ext cx="9745663" cy="47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All launch sites</a:t>
            </a:r>
          </a:p>
          <a:p>
            <a:pPr marL="0" indent="0">
              <a:spcBef>
                <a:spcPts val="1400"/>
              </a:spcBef>
              <a:buFont typeface="Wingdings 3" charset="2"/>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on map </a:t>
            </a:r>
          </a:p>
        </p:txBody>
      </p:sp>
      <p:pic>
        <p:nvPicPr>
          <p:cNvPr id="4" name="Picture 3">
            <a:extLst>
              <a:ext uri="{FF2B5EF4-FFF2-40B4-BE49-F238E27FC236}">
                <a16:creationId xmlns:a16="http://schemas.microsoft.com/office/drawing/2014/main" id="{A37CE26E-B727-18B3-B6A0-8795B32C11AC}"/>
              </a:ext>
            </a:extLst>
          </p:cNvPr>
          <p:cNvPicPr>
            <a:picLocks noChangeAspect="1"/>
          </p:cNvPicPr>
          <p:nvPr/>
        </p:nvPicPr>
        <p:blipFill>
          <a:blip r:embed="rId3"/>
          <a:stretch>
            <a:fillRect/>
          </a:stretch>
        </p:blipFill>
        <p:spPr>
          <a:xfrm>
            <a:off x="840225" y="1450233"/>
            <a:ext cx="8729903" cy="459112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371465" cy="1983474"/>
          </a:xfrm>
          <a:prstGeom prst="rect">
            <a:avLst/>
          </a:prstGeom>
        </p:spPr>
        <p:txBody>
          <a:bodyPr vert="horz" lIns="91440" tIns="45720" rIns="91440" bIns="45720" rtlCol="0" anchor="t">
            <a:normAutofit/>
          </a:bodyPr>
          <a:lstStyle/>
          <a:p>
            <a:pPr algn="l"/>
            <a:r>
              <a:rPr lang="en-US" sz="2400" b="1" i="0" dirty="0">
                <a:effectLst/>
                <a:latin typeface="-apple-system"/>
              </a:rPr>
              <a:t>Logistic Regression</a:t>
            </a:r>
          </a:p>
          <a:p>
            <a:pPr lvl="1">
              <a:spcBef>
                <a:spcPts val="1400"/>
              </a:spcBef>
            </a:pPr>
            <a:r>
              <a:rPr lang="en-US" sz="2400" b="0" i="0" dirty="0">
                <a:effectLst/>
                <a:latin typeface="-apple-system"/>
              </a:rPr>
              <a:t>Accuracy on test data : 0.833</a:t>
            </a:r>
          </a:p>
          <a:p>
            <a:pPr lvl="1">
              <a:spcBef>
                <a:spcPts val="1400"/>
              </a:spcBef>
            </a:pP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best score : 0.821</a:t>
            </a:r>
          </a:p>
          <a:p>
            <a:pPr lvl="1">
              <a:spcBef>
                <a:spcPts val="1400"/>
              </a:spcBef>
            </a:pPr>
            <a:r>
              <a:rPr lang="en-US" sz="2000" dirty="0">
                <a:solidFill>
                  <a:schemeClr val="accent3">
                    <a:lumMod val="25000"/>
                  </a:schemeClr>
                </a:solidFill>
                <a:latin typeface="Abadi" panose="020B0604020104020204" pitchFamily="34" charset="0"/>
              </a:rPr>
              <a:t>Confusion Matrix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291" name="Picture 3">
            <a:extLst>
              <a:ext uri="{FF2B5EF4-FFF2-40B4-BE49-F238E27FC236}">
                <a16:creationId xmlns:a16="http://schemas.microsoft.com/office/drawing/2014/main" id="{26B112D9-E136-1739-2404-B0BAEB27A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25" y="3575973"/>
            <a:ext cx="3665413" cy="283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371465" cy="1983474"/>
          </a:xfrm>
          <a:prstGeom prst="rect">
            <a:avLst/>
          </a:prstGeom>
        </p:spPr>
        <p:txBody>
          <a:bodyPr vert="horz" lIns="91440" tIns="45720" rIns="91440" bIns="45720" rtlCol="0" anchor="t">
            <a:normAutofit/>
          </a:bodyPr>
          <a:lstStyle/>
          <a:p>
            <a:pPr algn="l"/>
            <a:r>
              <a:rPr lang="en-US" sz="2400" b="1" i="0" dirty="0">
                <a:effectLst/>
                <a:latin typeface="-apple-system"/>
              </a:rPr>
              <a:t>Support Vector Machine Classifier</a:t>
            </a:r>
          </a:p>
          <a:p>
            <a:pPr lvl="1">
              <a:spcBef>
                <a:spcPts val="1400"/>
              </a:spcBef>
            </a:pPr>
            <a:r>
              <a:rPr lang="en-US" sz="2400" b="0" i="0" dirty="0">
                <a:effectLst/>
                <a:latin typeface="-apple-system"/>
              </a:rPr>
              <a:t>Accuracy on test data : 0.833</a:t>
            </a:r>
          </a:p>
          <a:p>
            <a:pPr lvl="1">
              <a:spcBef>
                <a:spcPts val="1400"/>
              </a:spcBef>
            </a:pP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best score : 0.848</a:t>
            </a:r>
          </a:p>
          <a:p>
            <a:pPr lvl="1">
              <a:spcBef>
                <a:spcPts val="1400"/>
              </a:spcBef>
            </a:pPr>
            <a:r>
              <a:rPr lang="en-US" sz="2000" dirty="0">
                <a:solidFill>
                  <a:schemeClr val="accent3">
                    <a:lumMod val="25000"/>
                  </a:schemeClr>
                </a:solidFill>
                <a:latin typeface="Abadi" panose="020B0604020104020204" pitchFamily="34" charset="0"/>
              </a:rPr>
              <a:t>Confusion Matrix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3315" name="Picture 3">
            <a:extLst>
              <a:ext uri="{FF2B5EF4-FFF2-40B4-BE49-F238E27FC236}">
                <a16:creationId xmlns:a16="http://schemas.microsoft.com/office/drawing/2014/main" id="{2E4D3949-320A-5412-01BD-CECB3A400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24" y="3450045"/>
            <a:ext cx="3849950" cy="297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733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371465" cy="1983474"/>
          </a:xfrm>
          <a:prstGeom prst="rect">
            <a:avLst/>
          </a:prstGeom>
        </p:spPr>
        <p:txBody>
          <a:bodyPr vert="horz" lIns="91440" tIns="45720" rIns="91440" bIns="45720" rtlCol="0" anchor="t">
            <a:normAutofit/>
          </a:bodyPr>
          <a:lstStyle/>
          <a:p>
            <a:pPr algn="l"/>
            <a:r>
              <a:rPr lang="en-US" sz="2400" b="1" i="0" dirty="0">
                <a:effectLst/>
                <a:latin typeface="-apple-system"/>
              </a:rPr>
              <a:t>Decision Tree Classifier</a:t>
            </a:r>
          </a:p>
          <a:p>
            <a:pPr lvl="1">
              <a:spcBef>
                <a:spcPts val="1400"/>
              </a:spcBef>
            </a:pPr>
            <a:r>
              <a:rPr lang="en-US" sz="2400" b="0" i="0" dirty="0">
                <a:effectLst/>
                <a:latin typeface="-apple-system"/>
              </a:rPr>
              <a:t>Accuracy on test data : 0.889</a:t>
            </a:r>
          </a:p>
          <a:p>
            <a:pPr lvl="1">
              <a:spcBef>
                <a:spcPts val="1400"/>
              </a:spcBef>
            </a:pP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best score : 0.889</a:t>
            </a:r>
          </a:p>
          <a:p>
            <a:pPr lvl="1">
              <a:spcBef>
                <a:spcPts val="1400"/>
              </a:spcBef>
            </a:pPr>
            <a:r>
              <a:rPr lang="en-US" sz="2000" dirty="0">
                <a:solidFill>
                  <a:schemeClr val="accent3">
                    <a:lumMod val="25000"/>
                  </a:schemeClr>
                </a:solidFill>
                <a:latin typeface="Abadi" panose="020B0604020104020204" pitchFamily="34" charset="0"/>
              </a:rPr>
              <a:t>Confusion Matrix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4340" name="Picture 4">
            <a:extLst>
              <a:ext uri="{FF2B5EF4-FFF2-40B4-BE49-F238E27FC236}">
                <a16:creationId xmlns:a16="http://schemas.microsoft.com/office/drawing/2014/main" id="{661B3936-A8CF-B246-D375-E7F6613CF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498" y="3506680"/>
            <a:ext cx="3642306" cy="281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804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10371465" cy="1983474"/>
          </a:xfrm>
          <a:prstGeom prst="rect">
            <a:avLst/>
          </a:prstGeom>
        </p:spPr>
        <p:txBody>
          <a:bodyPr vert="horz" lIns="91440" tIns="45720" rIns="91440" bIns="45720" rtlCol="0" anchor="t">
            <a:normAutofit/>
          </a:bodyPr>
          <a:lstStyle/>
          <a:p>
            <a:pPr algn="l"/>
            <a:r>
              <a:rPr lang="en-US" sz="2400" b="1" i="0" dirty="0">
                <a:effectLst/>
                <a:latin typeface="-apple-system"/>
              </a:rPr>
              <a:t>K Nearest </a:t>
            </a:r>
            <a:r>
              <a:rPr lang="en-US" sz="2400" b="1" i="0" dirty="0" err="1">
                <a:effectLst/>
                <a:latin typeface="-apple-system"/>
              </a:rPr>
              <a:t>Neighbours</a:t>
            </a:r>
            <a:r>
              <a:rPr lang="en-US" sz="2400" b="1" i="0" dirty="0">
                <a:effectLst/>
                <a:latin typeface="-apple-system"/>
              </a:rPr>
              <a:t> Classification</a:t>
            </a:r>
          </a:p>
          <a:p>
            <a:pPr lvl="1">
              <a:spcBef>
                <a:spcPts val="1400"/>
              </a:spcBef>
            </a:pPr>
            <a:r>
              <a:rPr lang="en-US" sz="2400" b="0" i="0" dirty="0">
                <a:effectLst/>
                <a:latin typeface="-apple-system"/>
              </a:rPr>
              <a:t>Accuracy on test data : 0.778</a:t>
            </a:r>
          </a:p>
          <a:p>
            <a:pPr lvl="1">
              <a:spcBef>
                <a:spcPts val="1400"/>
              </a:spcBef>
            </a:pP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best score : 0.833</a:t>
            </a:r>
          </a:p>
          <a:p>
            <a:pPr lvl="1">
              <a:spcBef>
                <a:spcPts val="1400"/>
              </a:spcBef>
            </a:pPr>
            <a:r>
              <a:rPr lang="en-US" sz="2000" dirty="0">
                <a:solidFill>
                  <a:schemeClr val="accent3">
                    <a:lumMod val="25000"/>
                  </a:schemeClr>
                </a:solidFill>
                <a:latin typeface="Abadi" panose="020B0604020104020204" pitchFamily="34" charset="0"/>
              </a:rPr>
              <a:t>Confusion Matrix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5362" name="Picture 2">
            <a:extLst>
              <a:ext uri="{FF2B5EF4-FFF2-40B4-BE49-F238E27FC236}">
                <a16:creationId xmlns:a16="http://schemas.microsoft.com/office/drawing/2014/main" id="{DB9DA50E-1BB2-91EC-7DEC-8597BE1C7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826" y="3450046"/>
            <a:ext cx="3830346" cy="2957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81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38695"/>
            <a:ext cx="4792092" cy="46597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was the best model in terms of prediction accuracy , as shown form the confusion matrix , the 12 true positive predictions against 2 false negative predictions ( i.e. the model failed to predict 2 out of 14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D546B8C3-0006-7613-5569-3CC305C1C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321" y="1838695"/>
            <a:ext cx="4792092" cy="370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6022"/>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 higher landing success rate can be achieved from launches from KSC LC-39A and VAFB SLC 4E which is having a success rate of 77%.</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is increasing with passage of time and number of launches, improvement in the success rate can be seen in recent years which is attributed to acquired experience from </a:t>
            </a:r>
            <a:r>
              <a:rPr lang="en-US" sz="2200" dirty="0" err="1">
                <a:solidFill>
                  <a:schemeClr val="accent3">
                    <a:lumMod val="25000"/>
                  </a:schemeClr>
                </a:solidFill>
                <a:latin typeface="Abadi" panose="020B0604020104020204" pitchFamily="34" charset="0"/>
              </a:rPr>
              <a:t>cosicutive</a:t>
            </a:r>
            <a:r>
              <a:rPr lang="en-US" sz="2200" dirty="0">
                <a:solidFill>
                  <a:schemeClr val="accent3">
                    <a:lumMod val="25000"/>
                  </a:schemeClr>
                </a:solidFill>
                <a:latin typeface="Abadi" panose="020B0604020104020204" pitchFamily="34" charset="0"/>
              </a:rPr>
              <a:t> launches.</a:t>
            </a:r>
          </a:p>
          <a:p>
            <a:pPr>
              <a:lnSpc>
                <a:spcPct val="100000"/>
              </a:lnSpc>
              <a:spcBef>
                <a:spcPts val="1400"/>
              </a:spcBef>
            </a:pPr>
            <a:r>
              <a:rPr lang="en-US" sz="2200" dirty="0">
                <a:solidFill>
                  <a:schemeClr val="accent3">
                    <a:lumMod val="25000"/>
                  </a:schemeClr>
                </a:solidFill>
                <a:latin typeface="Abadi" panose="020B0604020104020204" pitchFamily="34" charset="0"/>
              </a:rPr>
              <a:t>Launching higher Payload Mass from CCAFS LC-40 achieved higher success rate , while KSC LC-39A site was more suitable to lower Payload Mass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model has the highest accuracy rate in predicting success rate of at 88.9% accuracy level.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2787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This project will </a:t>
            </a:r>
            <a:r>
              <a:rPr lang="en-US" sz="2000" dirty="0" err="1">
                <a:solidFill>
                  <a:schemeClr val="accent3">
                    <a:lumMod val="25000"/>
                  </a:schemeClr>
                </a:solidFill>
                <a:latin typeface="Abadi" panose="020B0604020104020204" pitchFamily="34" charset="0"/>
              </a:rPr>
              <a:t>prdect</a:t>
            </a:r>
            <a:r>
              <a:rPr lang="en-US" sz="2000" dirty="0">
                <a:solidFill>
                  <a:schemeClr val="accent3">
                    <a:lumMod val="25000"/>
                  </a:schemeClr>
                </a:solidFill>
                <a:latin typeface="Abadi" panose="020B0604020104020204" pitchFamily="34" charset="0"/>
              </a:rPr>
              <a:t> the successful landing of falcon 9 first stage; SpaceX claims that the cost of launching Falcon 9 is 62 million dollars , compared to its competitor cost of 162-million-dollar, lower launching cost is attributed to ability of SpaceX to reuse its 1</a:t>
            </a:r>
            <a:r>
              <a:rPr lang="en-US" sz="2000" baseline="30000" dirty="0">
                <a:solidFill>
                  <a:schemeClr val="accent3">
                    <a:lumMod val="25000"/>
                  </a:schemeClr>
                </a:solidFill>
                <a:latin typeface="Abadi" panose="020B0604020104020204" pitchFamily="34" charset="0"/>
              </a:rPr>
              <a:t>st</a:t>
            </a:r>
            <a:r>
              <a:rPr lang="en-US" sz="2000" dirty="0">
                <a:solidFill>
                  <a:schemeClr val="accent3">
                    <a:lumMod val="25000"/>
                  </a:schemeClr>
                </a:solidFill>
                <a:latin typeface="Abadi" panose="020B0604020104020204" pitchFamily="34" charset="0"/>
              </a:rPr>
              <a:t> stage of the rocket.  </a:t>
            </a: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The capstone project aims to determine if 1</a:t>
            </a:r>
            <a:r>
              <a:rPr lang="en-US" sz="2000" baseline="30000" dirty="0">
                <a:solidFill>
                  <a:schemeClr val="accent3">
                    <a:lumMod val="25000"/>
                  </a:schemeClr>
                </a:solidFill>
                <a:latin typeface="Abadi" panose="020B0604020104020204" pitchFamily="34" charset="0"/>
              </a:rPr>
              <a:t>st</a:t>
            </a:r>
            <a:r>
              <a:rPr lang="en-US" sz="2000" dirty="0">
                <a:solidFill>
                  <a:schemeClr val="accent3">
                    <a:lumMod val="25000"/>
                  </a:schemeClr>
                </a:solidFill>
                <a:latin typeface="Abadi" panose="020B0604020104020204" pitchFamily="34" charset="0"/>
              </a:rPr>
              <a:t> stage will land successfully given the Falcon 9 launching features such as rocket model , payload, launchpad and cores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643468" y="643467"/>
            <a:ext cx="3415612"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0000"/>
              </a:lnSpc>
              <a:spcAft>
                <a:spcPts val="600"/>
              </a:spcAft>
            </a:pPr>
            <a:r>
              <a:rPr lang="en-US" sz="3200" kern="1200" cap="all" spc="100" baseline="0" dirty="0">
                <a:solidFill>
                  <a:schemeClr val="tx1"/>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kern="1200" dirty="0">
                <a:solidFill>
                  <a:schemeClr val="tx1"/>
                </a:solidFill>
                <a:latin typeface="+mj-lt"/>
                <a:ea typeface="+mn-ea"/>
                <a:cs typeface="+mn-cs"/>
              </a:rPr>
              <a:pPr defTabSz="457200">
                <a:spcAft>
                  <a:spcPts val="600"/>
                </a:spcAft>
              </a:pPr>
              <a:t>5</a:t>
            </a:fld>
            <a:endParaRPr lang="en-US" kern="1200" dirty="0">
              <a:solidFill>
                <a:schemeClr val="tx1"/>
              </a:solidFill>
              <a:latin typeface="+mj-lt"/>
              <a:ea typeface="+mn-ea"/>
              <a:cs typeface="+mn-cs"/>
            </a:endParaRPr>
          </a:p>
        </p:txBody>
      </p:sp>
      <p:graphicFrame>
        <p:nvGraphicFramePr>
          <p:cNvPr id="15" name="Content Placeholder 2">
            <a:extLst>
              <a:ext uri="{FF2B5EF4-FFF2-40B4-BE49-F238E27FC236}">
                <a16:creationId xmlns:a16="http://schemas.microsoft.com/office/drawing/2014/main" id="{61D4A2CD-C48B-78FC-F43A-B6C113BA7E87}"/>
              </a:ext>
            </a:extLst>
          </p:cNvPr>
          <p:cNvGraphicFramePr/>
          <p:nvPr>
            <p:extLst>
              <p:ext uri="{D42A27DB-BD31-4B8C-83A1-F6EECF244321}">
                <p14:modId xmlns:p14="http://schemas.microsoft.com/office/powerpoint/2010/main" val="280966362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643468" y="643467"/>
            <a:ext cx="3415612"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spcAft>
                <a:spcPts val="600"/>
              </a:spcAft>
            </a:pPr>
            <a:r>
              <a:rPr lang="en-US" sz="3200" kern="1200" cap="all" spc="100" baseline="0" dirty="0">
                <a:solidFill>
                  <a:schemeClr val="tx1"/>
                </a:solidFill>
                <a:latin typeface="+mj-lt"/>
                <a:ea typeface="+mj-ea"/>
                <a:cs typeface="+mj-cs"/>
              </a:rPr>
              <a:t>Methodology</a:t>
            </a:r>
          </a:p>
          <a:p>
            <a:pPr algn="ctr">
              <a:lnSpc>
                <a:spcPct val="80000"/>
              </a:lnSpc>
              <a:spcAft>
                <a:spcPts val="600"/>
              </a:spcAft>
            </a:pPr>
            <a:r>
              <a:rPr lang="en-US" sz="3200" cap="all" spc="100" dirty="0">
                <a:solidFill>
                  <a:schemeClr val="tx1"/>
                </a:solidFill>
                <a:latin typeface="+mj-lt"/>
                <a:ea typeface="+mj-ea"/>
                <a:cs typeface="+mj-cs"/>
              </a:rPr>
              <a:t>(Cont..)</a:t>
            </a:r>
            <a:endParaRPr lang="en-US" sz="3200" kern="1200" cap="all" spc="100" baseline="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kern="1200" dirty="0">
                <a:solidFill>
                  <a:schemeClr val="tx1">
                    <a:lumMod val="95000"/>
                    <a:lumOff val="5000"/>
                  </a:schemeClr>
                </a:solidFill>
                <a:latin typeface="+mj-lt"/>
                <a:ea typeface="+mn-ea"/>
                <a:cs typeface="+mn-cs"/>
              </a:rPr>
              <a:pPr defTabSz="457200">
                <a:spcAft>
                  <a:spcPts val="600"/>
                </a:spcAft>
              </a:pPr>
              <a:t>6</a:t>
            </a:fld>
            <a:endParaRPr lang="en-US" kern="1200" dirty="0">
              <a:solidFill>
                <a:schemeClr val="tx1">
                  <a:lumMod val="95000"/>
                  <a:lumOff val="5000"/>
                </a:schemeClr>
              </a:solidFill>
              <a:latin typeface="+mj-lt"/>
              <a:ea typeface="+mn-ea"/>
              <a:cs typeface="+mn-cs"/>
            </a:endParaRPr>
          </a:p>
        </p:txBody>
      </p:sp>
      <p:graphicFrame>
        <p:nvGraphicFramePr>
          <p:cNvPr id="15" name="Content Placeholder 2">
            <a:extLst>
              <a:ext uri="{FF2B5EF4-FFF2-40B4-BE49-F238E27FC236}">
                <a16:creationId xmlns:a16="http://schemas.microsoft.com/office/drawing/2014/main" id="{61D4A2CD-C48B-78FC-F43A-B6C113BA7E87}"/>
              </a:ext>
            </a:extLst>
          </p:cNvPr>
          <p:cNvGraphicFramePr/>
          <p:nvPr>
            <p:extLst>
              <p:ext uri="{D42A27DB-BD31-4B8C-83A1-F6EECF244321}">
                <p14:modId xmlns:p14="http://schemas.microsoft.com/office/powerpoint/2010/main" val="1926762038"/>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962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98994" y="1431682"/>
            <a:ext cx="10156051" cy="1628775"/>
          </a:xfrm>
          <a:prstGeom prst="rect">
            <a:avLst/>
          </a:prstGeom>
        </p:spPr>
        <p:txBody>
          <a:bodyPr vert="horz" lIns="91440" tIns="45720" rIns="91440" bIns="45720" rtlCol="0" anchor="t">
            <a:noAutofit/>
          </a:bodyPr>
          <a:lstStyle/>
          <a:p>
            <a:pPr>
              <a:spcBef>
                <a:spcPts val="1400"/>
              </a:spcBef>
            </a:pPr>
            <a:r>
              <a:rPr lang="en-US" sz="2000" dirty="0">
                <a:latin typeface="Abadi" panose="020B0604020104020204" pitchFamily="34" charset="0"/>
              </a:rPr>
              <a:t>The API used is </a:t>
            </a:r>
            <a:r>
              <a:rPr lang="en-US" sz="2000" dirty="0">
                <a:latin typeface="Abadi" panose="020B0604020104020204" pitchFamily="34" charset="0"/>
                <a:hlinkClick r:id="rId3"/>
              </a:rPr>
              <a:t>https://api.spacexdata.com/v4/rockets/</a:t>
            </a:r>
            <a:r>
              <a:rPr lang="en-US" sz="2000" dirty="0">
                <a:latin typeface="Abadi" panose="020B0604020104020204" pitchFamily="34" charset="0"/>
              </a:rPr>
              <a:t>, API includes data on SpaceX launches including Falcon 9 , therefore , we had to filter the available data to include only Falcon 9 ones.</a:t>
            </a:r>
          </a:p>
          <a:p>
            <a:pPr>
              <a:spcBef>
                <a:spcPts val="1400"/>
              </a:spcBef>
            </a:pPr>
            <a:r>
              <a:rPr lang="en-US" sz="2000" dirty="0">
                <a:latin typeface="Abadi" panose="020B0604020104020204" pitchFamily="34" charset="0"/>
              </a:rPr>
              <a:t>The average value of feature was used to replace missing ones.</a:t>
            </a:r>
          </a:p>
          <a:p>
            <a:pPr>
              <a:spcBef>
                <a:spcPts val="1400"/>
              </a:spcBef>
            </a:pPr>
            <a:r>
              <a:rPr lang="en-US" sz="2000" dirty="0">
                <a:latin typeface="Abadi" panose="020B0604020104020204" pitchFamily="34" charset="0"/>
              </a:rPr>
              <a:t>Notebook can be viewed </a:t>
            </a:r>
            <a:r>
              <a:rPr lang="en-US" sz="2000" dirty="0">
                <a:latin typeface="Abadi" panose="020B0604020104020204" pitchFamily="34" charset="0"/>
                <a:hlinkClick r:id="rId4"/>
              </a:rPr>
              <a:t>here</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Below is the sample of collected data: </a:t>
            </a:r>
          </a:p>
          <a:p>
            <a:endParaRPr lang="en-US" sz="2000" dirty="0">
              <a:latin typeface="Abadi" panose="020B0604020104020204" pitchFamily="34" charset="0"/>
            </a:endParaRPr>
          </a:p>
          <a:p>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1) Data Collection</a:t>
            </a:r>
          </a:p>
        </p:txBody>
      </p:sp>
      <p:pic>
        <p:nvPicPr>
          <p:cNvPr id="7" name="Picture 6">
            <a:extLst>
              <a:ext uri="{FF2B5EF4-FFF2-40B4-BE49-F238E27FC236}">
                <a16:creationId xmlns:a16="http://schemas.microsoft.com/office/drawing/2014/main" id="{4D1E3EC3-D739-BB21-65BC-1C1F9AA2A50F}"/>
              </a:ext>
            </a:extLst>
          </p:cNvPr>
          <p:cNvPicPr>
            <a:picLocks noChangeAspect="1"/>
          </p:cNvPicPr>
          <p:nvPr/>
        </p:nvPicPr>
        <p:blipFill>
          <a:blip r:embed="rId5"/>
          <a:stretch>
            <a:fillRect/>
          </a:stretch>
        </p:blipFill>
        <p:spPr>
          <a:xfrm>
            <a:off x="906391" y="4005604"/>
            <a:ext cx="10379220" cy="225838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8885" y="1496572"/>
            <a:ext cx="11285611" cy="1690511"/>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Data collected through web </a:t>
            </a:r>
            <a:r>
              <a:rPr lang="en-US" sz="2000" dirty="0" err="1">
                <a:solidFill>
                  <a:schemeClr val="accent3">
                    <a:lumMod val="25000"/>
                  </a:schemeClr>
                </a:solidFill>
                <a:latin typeface="Abadi"/>
              </a:rPr>
              <a:t>scrapint</a:t>
            </a:r>
            <a:r>
              <a:rPr lang="en-US" sz="2000" dirty="0">
                <a:solidFill>
                  <a:schemeClr val="accent3">
                    <a:lumMod val="25000"/>
                  </a:schemeClr>
                </a:solidFill>
                <a:latin typeface="Abadi"/>
              </a:rPr>
              <a:t> of </a:t>
            </a:r>
            <a:r>
              <a:rPr lang="en-US" sz="2000" dirty="0">
                <a:solidFill>
                  <a:schemeClr val="accent3">
                    <a:lumMod val="25000"/>
                  </a:schemeClr>
                </a:solidFill>
                <a:latin typeface="Abadi"/>
                <a:hlinkClick r:id="rId3"/>
              </a:rPr>
              <a:t>Wikipedia</a:t>
            </a:r>
            <a:r>
              <a:rPr lang="en-US" sz="2000" dirty="0">
                <a:solidFill>
                  <a:schemeClr val="accent3">
                    <a:lumMod val="25000"/>
                  </a:schemeClr>
                </a:solidFill>
                <a:latin typeface="Abadi"/>
              </a:rPr>
              <a:t> information.</a:t>
            </a:r>
          </a:p>
          <a:p>
            <a:pPr>
              <a:lnSpc>
                <a:spcPct val="100000"/>
              </a:lnSpc>
              <a:spcBef>
                <a:spcPts val="1400"/>
              </a:spcBef>
            </a:pPr>
            <a:r>
              <a:rPr lang="en-US" sz="2000" dirty="0">
                <a:solidFill>
                  <a:schemeClr val="accent3">
                    <a:lumMod val="25000"/>
                  </a:schemeClr>
                </a:solidFill>
                <a:latin typeface="Abadi"/>
              </a:rPr>
              <a:t>121 </a:t>
            </a:r>
            <a:r>
              <a:rPr lang="en-US" sz="2000" dirty="0" err="1">
                <a:solidFill>
                  <a:schemeClr val="accent3">
                    <a:lumMod val="25000"/>
                  </a:schemeClr>
                </a:solidFill>
                <a:latin typeface="Abadi"/>
              </a:rPr>
              <a:t>recored</a:t>
            </a:r>
            <a:r>
              <a:rPr lang="en-US" sz="2000" dirty="0">
                <a:solidFill>
                  <a:schemeClr val="accent3">
                    <a:lumMod val="25000"/>
                  </a:schemeClr>
                </a:solidFill>
                <a:latin typeface="Abadi"/>
              </a:rPr>
              <a:t> were scraped and not book can be found on </a:t>
            </a:r>
            <a:r>
              <a:rPr lang="en-US" sz="2000" dirty="0">
                <a:solidFill>
                  <a:schemeClr val="accent3">
                    <a:lumMod val="25000"/>
                  </a:schemeClr>
                </a:solidFill>
                <a:latin typeface="Abadi"/>
                <a:hlinkClick r:id="rId4"/>
              </a:rPr>
              <a:t>GitHub</a:t>
            </a:r>
            <a:r>
              <a:rPr lang="en-US" sz="2000" dirty="0">
                <a:solidFill>
                  <a:schemeClr val="accent3">
                    <a:lumMod val="25000"/>
                  </a:schemeClr>
                </a:solidFill>
                <a:latin typeface="Abadi"/>
              </a:rPr>
              <a:t> </a:t>
            </a:r>
          </a:p>
          <a:p>
            <a:pPr>
              <a:lnSpc>
                <a:spcPct val="100000"/>
              </a:lnSpc>
              <a:spcBef>
                <a:spcPts val="1400"/>
              </a:spcBef>
            </a:pPr>
            <a:r>
              <a:rPr lang="en-US" sz="2000" dirty="0">
                <a:solidFill>
                  <a:schemeClr val="accent3">
                    <a:lumMod val="25000"/>
                  </a:schemeClr>
                </a:solidFill>
                <a:latin typeface="Abadi"/>
              </a:rPr>
              <a:t>Below first 5 rows of scrapped data.</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05E6133-1322-C82D-0C4A-794A4AE2FA74}"/>
              </a:ext>
            </a:extLst>
          </p:cNvPr>
          <p:cNvPicPr>
            <a:picLocks noChangeAspect="1"/>
          </p:cNvPicPr>
          <p:nvPr/>
        </p:nvPicPr>
        <p:blipFill>
          <a:blip r:embed="rId5"/>
          <a:stretch>
            <a:fillRect/>
          </a:stretch>
        </p:blipFill>
        <p:spPr>
          <a:xfrm>
            <a:off x="990602" y="3022847"/>
            <a:ext cx="10295010" cy="2675066"/>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36848"/>
            <a:ext cx="8975725" cy="2765830"/>
          </a:xfrm>
          <a:prstGeom prst="rect">
            <a:avLst/>
          </a:prstGeom>
        </p:spPr>
        <p:txBody>
          <a:bodyPr>
            <a:normAutofit/>
          </a:bodyPr>
          <a:lstStyle/>
          <a:p>
            <a:r>
              <a:rPr lang="en-US" sz="2000" dirty="0">
                <a:solidFill>
                  <a:schemeClr val="accent3">
                    <a:lumMod val="25000"/>
                  </a:schemeClr>
                </a:solidFill>
                <a:latin typeface="Abadi" panose="020B0604020104020204" pitchFamily="34" charset="0"/>
              </a:rPr>
              <a:t>Wrangling of data included identifying and replacement of missing value using the mean value of feature.</a:t>
            </a:r>
          </a:p>
          <a:p>
            <a:r>
              <a:rPr lang="en-US" sz="2000" dirty="0">
                <a:solidFill>
                  <a:schemeClr val="accent3">
                    <a:lumMod val="25000"/>
                  </a:schemeClr>
                </a:solidFill>
                <a:latin typeface="Abadi" panose="020B0604020104020204" pitchFamily="34" charset="0"/>
              </a:rPr>
              <a:t>Also created new column ‘Class’ to indicate failure / success of landing. Successful landings were assigned (1) and failed ones were assigned (0) </a:t>
            </a:r>
          </a:p>
          <a:p>
            <a:r>
              <a:rPr lang="en-US" sz="2000" dirty="0">
                <a:solidFill>
                  <a:schemeClr val="accent3">
                    <a:lumMod val="25000"/>
                  </a:schemeClr>
                </a:solidFill>
                <a:latin typeface="Abadi" panose="020B0604020104020204" pitchFamily="34" charset="0"/>
              </a:rPr>
              <a:t>At the end of data wrangling , our data ended with 90 rows (observation ) and 18 features.</a:t>
            </a:r>
          </a:p>
          <a:p>
            <a:r>
              <a:rPr lang="en-US" sz="2000" dirty="0">
                <a:solidFill>
                  <a:schemeClr val="accent3">
                    <a:lumMod val="25000"/>
                  </a:schemeClr>
                </a:solidFill>
                <a:latin typeface="Abadi" panose="020B0604020104020204" pitchFamily="34" charset="0"/>
              </a:rPr>
              <a:t>Data wrangling notebook could be found in my </a:t>
            </a:r>
            <a:r>
              <a:rPr lang="en-US" sz="2000" dirty="0">
                <a:solidFill>
                  <a:schemeClr val="accent3">
                    <a:lumMod val="25000"/>
                  </a:schemeClr>
                </a:solidFill>
                <a:latin typeface="Abadi" panose="020B0604020104020204" pitchFamily="34" charset="0"/>
                <a:hlinkClick r:id="rId3"/>
              </a:rPr>
              <a:t>GitHub URL</a:t>
            </a:r>
            <a:r>
              <a:rPr lang="en-US" sz="2000" dirty="0">
                <a:solidFill>
                  <a:schemeClr val="accent3">
                    <a:lumMod val="25000"/>
                  </a:schemeClr>
                </a:solidFill>
                <a:latin typeface="Abadi" panose="020B0604020104020204" pitchFamily="34" charset="0"/>
              </a:rPr>
              <a:t>.</a:t>
            </a:r>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762</TotalTime>
  <Words>1572</Words>
  <Application>Microsoft Office PowerPoint</Application>
  <PresentationFormat>Widescreen</PresentationFormat>
  <Paragraphs>202</Paragraphs>
  <Slides>40</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Abadi</vt:lpstr>
      <vt:lpstr>-apple-system</vt:lpstr>
      <vt:lpstr>Arial</vt:lpstr>
      <vt:lpstr>Calibri</vt:lpstr>
      <vt:lpstr>Calibri Light</vt:lpstr>
      <vt:lpstr>IBM Plex Mono SemiBold</vt:lpstr>
      <vt:lpstr>IBM Plex Mono Text</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B29481</cp:lastModifiedBy>
  <cp:revision>223</cp:revision>
  <dcterms:created xsi:type="dcterms:W3CDTF">2021-04-29T18:58:34Z</dcterms:created>
  <dcterms:modified xsi:type="dcterms:W3CDTF">2022-12-07T18:47:10Z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